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4" r:id="rId2"/>
    <p:sldId id="285" r:id="rId3"/>
    <p:sldId id="286" r:id="rId4"/>
    <p:sldId id="287" r:id="rId5"/>
    <p:sldId id="288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5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86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6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81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7436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Section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Section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be adding functionality to the Pirate Game that we've been working on for several videos.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be adding hidden treasure, town features, and opponents.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town feature will affect the health of your pirate.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if your pirate runs into an alligator, you may want to subtract health points.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he finds a freshwater spring, you'll probably increase his health.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your pirate finds loot, each item should increase his score.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town will have different loot, and different features.</a:t>
            </a:r>
          </a:p>
        </p:txBody>
      </p:sp>
    </p:spTree>
    <p:extLst>
      <p:ext uri="{BB962C8B-B14F-4D97-AF65-F5344CB8AC3E}">
        <p14:creationId xmlns:p14="http://schemas.microsoft.com/office/powerpoint/2010/main" val="324366459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2189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Sealed Combatant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Section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I want you to abstract some of the functionality of your Pirate player to a Combatant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you should make a copy of Pirate, calling it Combatant,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place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in the pirate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should be abstract, and contain most of Pirate's fields (like name, weapon, and game data), as well as methods related to these fields.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Pirate class should extend Combatant.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also create a couple of other Combatant classes, such as Islander and Soldier.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 the Combatant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418080958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2189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Loot and Feature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Section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create two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both with constructors.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defines pirate treasure such as gold coins or pearl necklaces, each with its own worth, that when found, will increase your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pirate's score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second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should describe some town features, that will either add to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pirate's health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subtract from it.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Features should have a health value (positive or negative), so that when a pirate runs into this feature, his health is adjusted accordingly.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examples of features might be an Alligator with a large negative health value, or a Pineapple with a small positive adjustment.</a:t>
            </a:r>
          </a:p>
        </p:txBody>
      </p:sp>
    </p:spTree>
    <p:extLst>
      <p:ext uri="{BB962C8B-B14F-4D97-AF65-F5344CB8AC3E}">
        <p14:creationId xmlns:p14="http://schemas.microsoft.com/office/powerpoint/2010/main" val="11370555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3292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Town Record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Section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 record to create a Town, with the fields: name, island, level, loot, features, and opponents. For the last three use any Collection you wish.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compact constructor, to initialize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randomized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lists of loot and features.  These lists should contain only a portion of the ones available on each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also add an opponent or two, in this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you'll add a custom constructor that takes a name, and additional items to be tracked in the game data map.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least one of the opponents should use their weapon, when your pirate uses his.</a:t>
            </a:r>
          </a:p>
        </p:txBody>
      </p:sp>
    </p:spTree>
    <p:extLst>
      <p:ext uri="{BB962C8B-B14F-4D97-AF65-F5344CB8AC3E}">
        <p14:creationId xmlns:p14="http://schemas.microsoft.com/office/powerpoint/2010/main" val="5181507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3292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Town Record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Section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Randomize part of the use weapon method, so that opponents only occasionally hit each other, and deduct points from each others health accordingly.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PirateGame's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loadData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to load up a List of Town, instead of Strings.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 your game's menu items to include a Find Loot option, and an Experience Town Feature option.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 your code so that a pirate only visits a new town, after they've found all the loot in the current town.</a:t>
            </a:r>
          </a:p>
        </p:txBody>
      </p:sp>
    </p:spTree>
    <p:extLst>
      <p:ext uri="{BB962C8B-B14F-4D97-AF65-F5344CB8AC3E}">
        <p14:creationId xmlns:p14="http://schemas.microsoft.com/office/powerpoint/2010/main" val="103764174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579</Words>
  <Application>Microsoft Office PowerPoint</Application>
  <PresentationFormat>Custom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2024-10-22T05:01:34Z</dcterms:modified>
</cp:coreProperties>
</file>