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8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40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59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11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56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56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1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8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0717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Revisiting the final modifier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537249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use the final modifier, you prevent any further modifications to that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means it can't be overridden by a subclass.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field means an object's field can't be reassigned or given a different value, after its initialization.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static field is a class field that can't be reassigned, or given a different value, after the class's initialization process.  A field declared on an Interface is always public, static and final.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class can't be overridden, meaning no class can use it in the extends clause.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variable in a block of code, means that once it's assigned a value, any remaining code in the block can't change 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parameter means that you can't assign a different value to that parameter in the method code block.</a:t>
            </a:r>
          </a:p>
        </p:txBody>
      </p:sp>
    </p:spTree>
    <p:extLst>
      <p:ext uri="{BB962C8B-B14F-4D97-AF65-F5344CB8AC3E}">
        <p14:creationId xmlns:p14="http://schemas.microsoft.com/office/powerpoint/2010/main" val="86741513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0717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Revisiting the final modifier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537249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use the final modifier, you prevent any further modifications to that</a:t>
            </a:r>
            <a:b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means it can't be overridden by a subclass.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field means an object's field can't be reassigned or given a different value, after its initialization.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static field is a class field that can't be reassigned, or given a different value, after the class's initialization process.  A field declared on an Interface is always public, static and final.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class can't be overridden, meaning no class can use it in the extends clause.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variable in a block of code, means that once it's assigned a value, any remaining code in the block can't change 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parameter means that you can't assign a different value to that parameter in the method code block.</a:t>
            </a:r>
          </a:p>
        </p:txBody>
      </p:sp>
    </p:spTree>
    <p:extLst>
      <p:ext uri="{BB962C8B-B14F-4D97-AF65-F5344CB8AC3E}">
        <p14:creationId xmlns:p14="http://schemas.microsoft.com/office/powerpoint/2010/main" val="153965637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0717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Revisiting the final modifier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537249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use the final modifier, you prevent any further modifications to that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means it can't be overridden by a subclass.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field means an object's field can't be reassigned or given a different value, after its initialization.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static field is a class field that can't be reassigned, or given a different value, after the class's initialization process.  A field declared on an Interface is always public, static and final.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class can't be overridden, meaning no class can use it in the extends clause.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variable in a block of code, means that once it's assigned a value, any remaining code in the block can't change 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parameter means that you can't assign a different value to that parameter in the method code block.</a:t>
            </a:r>
          </a:p>
        </p:txBody>
      </p:sp>
    </p:spTree>
    <p:extLst>
      <p:ext uri="{BB962C8B-B14F-4D97-AF65-F5344CB8AC3E}">
        <p14:creationId xmlns:p14="http://schemas.microsoft.com/office/powerpoint/2010/main" val="260759268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0717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Revisiting the final modifier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537249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use the final modifier, you prevent any further modifications to that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means it can't be overridden by a subclass.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field means an object's field can't be reassigned or given a different value, after its initialization.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static field is a class field that can't be reassigned, or given a different value, after the class's initialization process.  A field declared on an Interface is always public, static and final.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class can't be overridden, meaning no class can use it in the extends clause.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variable in a block of code, means that once it's assigned a value, any remaining code in the block can't change 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parameter means that you can't assign a different value to that parameter in the method code block.</a:t>
            </a:r>
          </a:p>
        </p:txBody>
      </p:sp>
    </p:spTree>
    <p:extLst>
      <p:ext uri="{BB962C8B-B14F-4D97-AF65-F5344CB8AC3E}">
        <p14:creationId xmlns:p14="http://schemas.microsoft.com/office/powerpoint/2010/main" val="156967496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0717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Revisiting the final modifier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537249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use the final modifier, you prevent any further modifications to that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means it can't be overridden by a subclass.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field means an object's field can't be reassigned or given a different value, after its initialization.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static field is a class field that can't be reassigned, or given a different value, after the class's initialization process.  A field declared on an Interface is always public, static and final.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class can't be overridden, meaning no class can use it in the extends clause.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variable in a block of code, means that once it's assigned a value, any remaining code in the block can't change 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parameter means that you can't assign a different value to that parameter in the method code block.</a:t>
            </a:r>
          </a:p>
        </p:txBody>
      </p:sp>
    </p:spTree>
    <p:extLst>
      <p:ext uri="{BB962C8B-B14F-4D97-AF65-F5344CB8AC3E}">
        <p14:creationId xmlns:p14="http://schemas.microsoft.com/office/powerpoint/2010/main" val="276785988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0717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Revisiting the final modifier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537249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use the final modifier, you prevent any further modifications to that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means it can't be overridden by a subclass.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field means an object's field can't be reassigned or given a different value, after its initialization.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static field is a class field that can't be reassigned, or given a different value, after the class's initialization process.  A field declared on an Interface is always public, static and final.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class can't be overridden, meaning no class can use it in the extends clause.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variable in a block of code, means that once it's assigned a value, any remaining code in the block can't change 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parameter means that you can't assign a different value to that parameter in the method code block.</a:t>
            </a:r>
          </a:p>
        </p:txBody>
      </p:sp>
    </p:spTree>
    <p:extLst>
      <p:ext uri="{BB962C8B-B14F-4D97-AF65-F5344CB8AC3E}">
        <p14:creationId xmlns:p14="http://schemas.microsoft.com/office/powerpoint/2010/main" val="305043257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0717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Revisiting the final modifier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537249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use the final modifier, you prevent any further modifications to that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means it can't be overridden by a subclass.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field means an object's field can't be reassigned or given a different value, after its initialization.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static field is a class field that can't be reassigned, or given a different value, after the class's initialization process.  A field declared on an Interface is always public, static and final.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class can't be overridden, meaning no class can use it in the extends clause.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variable in a block of code, means that once it's assigned a value, any remaining code in the block can't change 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parameter means that you can't assign a different value to that parameter in the method code block.</a:t>
            </a:r>
          </a:p>
        </p:txBody>
      </p:sp>
    </p:spTree>
    <p:extLst>
      <p:ext uri="{BB962C8B-B14F-4D97-AF65-F5344CB8AC3E}">
        <p14:creationId xmlns:p14="http://schemas.microsoft.com/office/powerpoint/2010/main" val="321548075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0717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Revisiting the final modifier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537249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use the final modifier, you prevent any further modifications to that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means it can't be overridden by a subclass.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field means an object's field can't be reassigned or given a different value, after its initialization.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static field is a class field that can't be reassigned, or given a different value, after the class's initialization process.  A field declared on an Interface is always public, static and final.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class can't be overridden, meaning no class can use it in the extends clause.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variable in a block of code, means that once it's assigned a value, any remaining code in the block can't change 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parameter means that you can't assign a different value to that parameter in the method code block.</a:t>
            </a:r>
          </a:p>
        </p:txBody>
      </p:sp>
    </p:spTree>
    <p:extLst>
      <p:ext uri="{BB962C8B-B14F-4D97-AF65-F5344CB8AC3E}">
        <p14:creationId xmlns:p14="http://schemas.microsoft.com/office/powerpoint/2010/main" val="147112889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4102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final modifier on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Revisiting the final modifier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the final modifier on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final with methods only makes sense in the context of wanting to restrict what your subclasses can override or hide.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final on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means subclasses can't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override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final on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(static) method means subclasses can't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hide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62875699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1399</Words>
  <Application>Microsoft Office PowerPoint</Application>
  <PresentationFormat>Custom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169</cp:revision>
  <dcterms:modified xsi:type="dcterms:W3CDTF">2024-09-13T07:05:34Z</dcterms:modified>
</cp:coreProperties>
</file>