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0" r:id="rId2"/>
    <p:sldId id="281" r:id="rId3"/>
    <p:sldId id="279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4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0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19463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Challenge Exercise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I'm going to give you a challenge to review what you have learned about constructors so far.</a:t>
            </a:r>
          </a:p>
        </p:txBody>
      </p:sp>
    </p:spTree>
    <p:extLst>
      <p:ext uri="{BB962C8B-B14F-4D97-AF65-F5344CB8AC3E}">
        <p14:creationId xmlns:p14="http://schemas.microsoft.com/office/powerpoint/2010/main" val="274129081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4725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for this challenge, you'll want to: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new class, called Customer, with three fields: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 limit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 address.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 startAt="2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the getter methods only for each field.  You don't need to create the setters.</a:t>
            </a:r>
          </a:p>
        </p:txBody>
      </p:sp>
    </p:spTree>
    <p:extLst>
      <p:ext uri="{BB962C8B-B14F-4D97-AF65-F5344CB8AC3E}">
        <p14:creationId xmlns:p14="http://schemas.microsoft.com/office/powerpoint/2010/main" val="165262944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4725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1143000" indent="-1143000" algn="l">
              <a:spcAft>
                <a:spcPts val="5022"/>
              </a:spcAft>
              <a:buFont typeface="+mj-lt"/>
              <a:buAutoNum type="arabicPeriod" startAt="3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three constructors for this class: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create a constructor for all three fields which should assign the arguments directly to the instance fields.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Second, create a no-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args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constructor that calls another constructor, passing some literal values for each argument.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lastly, create a constructor with just the name and email parameters, which also calls another constructor.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5505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157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2024-05-31T04:58:47Z</dcterms:modified>
</cp:coreProperties>
</file>