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2"/>
    <p:sldId id="284" r:id="rId3"/>
    <p:sldId id="285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1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0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74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 Old Java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plain old Java object (whose acronym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 class that generally only has instance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house data and pass data between functional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usually has no other, or very few methods, other than getters and setters for the instance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database frameworks use POJO's to read data from, or to write data to databases, files or streams.</a:t>
            </a:r>
          </a:p>
        </p:txBody>
      </p:sp>
    </p:spTree>
    <p:extLst>
      <p:ext uri="{BB962C8B-B14F-4D97-AF65-F5344CB8AC3E}">
        <p14:creationId xmlns:p14="http://schemas.microsoft.com/office/powerpoint/2010/main" val="308911557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38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 of POJOS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also might be called a bean or a JavaBean.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JavaBean is just a POJO with some extra rules applied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is sometimes called an Entity because it mirrors database entities.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acronym is DTO for Data Transfer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description of an object that can be modeled as just data.</a:t>
            </a:r>
          </a:p>
        </p:txBody>
      </p:sp>
    </p:spTree>
    <p:extLst>
      <p:ext uri="{BB962C8B-B14F-4D97-AF65-F5344CB8AC3E}">
        <p14:creationId xmlns:p14="http://schemas.microsoft.com/office/powerpoint/2010/main" val="14633853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613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POJO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generation tools that will turn a data model into generated POJO's or JavaBeans.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You've seen an example of similar code generation in IntelliJ, which allowed me to generate getters, setters, and constructors in a uniform way.</a:t>
            </a:r>
          </a:p>
        </p:txBody>
      </p:sp>
    </p:spTree>
    <p:extLst>
      <p:ext uri="{BB962C8B-B14F-4D97-AF65-F5344CB8AC3E}">
        <p14:creationId xmlns:p14="http://schemas.microsoft.com/office/powerpoint/2010/main" val="25564840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4043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- The Student 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8BFA85-8D29-BA83-71B7-D0DA5129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5034"/>
              </p:ext>
            </p:extLst>
          </p:nvPr>
        </p:nvGraphicFramePr>
        <p:xfrm>
          <a:off x="14898850" y="5531308"/>
          <a:ext cx="6778301" cy="951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83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842723">
                <a:tc>
                  <a:txBody>
                    <a:bodyPr/>
                    <a:lstStyle/>
                    <a:p>
                      <a:pPr algn="ctr"/>
                      <a:r>
                        <a:rPr lang="en-US" sz="9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Student</a:t>
                      </a:r>
                      <a:endParaRPr lang="en-PH" sz="96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666866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DateOfBirth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ClassList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21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52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a type of metadata.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is a way to formally describe additional information about 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more structured and have more meaning than comments.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they can be used by the compiler or other types of pre-processing functions, to get information about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doesn't affect how the code runs so this code will still run with or without the annotation.</a:t>
            </a:r>
          </a:p>
        </p:txBody>
      </p:sp>
    </p:spTree>
    <p:extLst>
      <p:ext uri="{BB962C8B-B14F-4D97-AF65-F5344CB8AC3E}">
        <p14:creationId xmlns:p14="http://schemas.microsoft.com/office/powerpoint/2010/main" val="36902562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2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 is not the same thing as an overloaded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 is a special method in Java that other classes can implement if they use a specified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7604029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345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2024-06-03T08:05:52Z</dcterms:modified>
</cp:coreProperties>
</file>