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59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1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2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1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8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3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5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5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90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4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41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until this point in the class, we haven't created a lot of classes, so we haven't had to think much about organizing those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course progresses, we're going to be using more and more of Java's libraries, and our applications are going to get more complex.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feels like a good time to talk about the package and import statements in more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talked briefly about import statements when I used the Scanner class, and I mentioned packages when I talked about access modifiers.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 want to focus on what a package is, why we'll be using them moving forward, and how to access classes in different packages.</a:t>
            </a:r>
          </a:p>
        </p:txBody>
      </p:sp>
    </p:spTree>
    <p:extLst>
      <p:ext uri="{BB962C8B-B14F-4D97-AF65-F5344CB8AC3E}">
        <p14:creationId xmlns:p14="http://schemas.microsoft.com/office/powerpoint/2010/main" val="1150552213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328601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statement needs to be the first statement in the code, with the exception of comments and whitespace.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statement comes before any import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can be only one package statement because a class or type can only be in a single package.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9CE81-A6D3-0C87-7647-C50DC731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6123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8CFF3-C9F1-EF42-557F-A2C0D851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(FQCN)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41784"/>
            <a:ext cx="13472626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code, I created a class called Main.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class's fully qualified class name (FQCN) consists of the package name and the class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this class's fully qualified name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dev.lpa.package_one.Main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40979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8CFF3-C9F1-EF42-557F-A2C0D851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(FQCN)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41784"/>
            <a:ext cx="13472626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unlikely, this class, with its fully qualified name, will have a naming conflict with a Main class in another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another example, the fully qualified class name of the Scanner class in this code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java.util.Scanner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98994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73329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vs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3041784"/>
            <a:ext cx="34782667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fully qualified class name instead of the import statement, as I show you here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does not use the import statement, but instead, where the Scanner class is referenced, the fully qualified class name is used.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0C9EB-4ED7-7CCF-A1B1-7B29B5A7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286" y="8764843"/>
            <a:ext cx="29679429" cy="80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822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73329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vs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3041784"/>
            <a:ext cx="34782667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probably imagine this could get very tedious, very quickly, if you wrote your code this way.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in the course, I'll talk about using a combination of the import statement and the fully qualified class name to resolve conflicts.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0C9EB-4ED7-7CCF-A1B1-7B29B5A7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286" y="8764843"/>
            <a:ext cx="29679429" cy="80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645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4CC03E-E1F3-286F-C55C-029A2616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68" y="4693937"/>
            <a:ext cx="15208898" cy="1118612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1C70-9535-D77B-92A6-A184F899DAFD}"/>
              </a:ext>
            </a:extLst>
          </p:cNvPr>
          <p:cNvSpPr/>
          <p:nvPr/>
        </p:nvSpPr>
        <p:spPr>
          <a:xfrm>
            <a:off x="952501" y="4285904"/>
            <a:ext cx="217768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slide, I'm showing two classes from our previous challenge in the unnamed or default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classes are implicitly placed if we don't specify a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applications, you should always specify a package statement and avoid using the default or unnamed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that's all we've been using up until now, it has some disadvantages when you work in a true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183735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4CC03E-E1F3-286F-C55C-029A2616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68" y="4693937"/>
            <a:ext cx="15208898" cy="1118612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1C70-9535-D77B-92A6-A184F899DAFD}"/>
              </a:ext>
            </a:extLst>
          </p:cNvPr>
          <p:cNvSpPr/>
          <p:nvPr/>
        </p:nvSpPr>
        <p:spPr>
          <a:xfrm>
            <a:off x="952501" y="4285904"/>
            <a:ext cx="217768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disadvantage is that you can't import types from the default package into other classes outside of the default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you can't qualify the name if it's in the default package, and you can't import classes from the default package.</a:t>
            </a:r>
          </a:p>
        </p:txBody>
      </p:sp>
    </p:spTree>
    <p:extLst>
      <p:ext uri="{BB962C8B-B14F-4D97-AF65-F5344CB8AC3E}">
        <p14:creationId xmlns:p14="http://schemas.microsoft.com/office/powerpoint/2010/main" val="19002575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per the Oracle Java Documentation: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package is a namespace that organizes a set of related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a package corresponds to a folder or directory on the operating system, but this isn't a requirement.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an IDE like IntelliJ, we don't have to worry about how packages and classes are stored on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18602859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structure is hierarchical, meaning you group types in a tree-like fashion.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any legal Java identifier for your package names, but common practice has package names in all lowercase.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period separates the hierarchical levels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13557538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B0A83B3-E956-CBFC-1113-8AD5BBAF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21" y="7654426"/>
            <a:ext cx="20513358" cy="1064329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922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packages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now, you're familiar with two of Java's packages,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these two packages with some of the classes we've used to date, as shown within these packages.</a:t>
            </a:r>
          </a:p>
        </p:txBody>
      </p:sp>
    </p:spTree>
    <p:extLst>
      <p:ext uri="{BB962C8B-B14F-4D97-AF65-F5344CB8AC3E}">
        <p14:creationId xmlns:p14="http://schemas.microsoft.com/office/powerpoint/2010/main" val="293822549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AC657-6EFD-4669-C6BD-58F4B87E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580" y="6714014"/>
            <a:ext cx="21040919" cy="714597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833011"/>
            <a:ext cx="34661733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classes from packages other than </a:t>
            </a:r>
            <a:r>
              <a:rPr lang="en-US" sz="8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836509"/>
            <a:ext cx="13248691" cy="16155825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remember, when we used the Scanner and Random classes, we were required to use an import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showing you an example of using the Scanner class in this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import statement has to be declared before any class or type declarations but after any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code, I don't have a package statement, so the import statement must be the first statement in the code.</a:t>
            </a:r>
          </a:p>
        </p:txBody>
      </p:sp>
    </p:spTree>
    <p:extLst>
      <p:ext uri="{BB962C8B-B14F-4D97-AF65-F5344CB8AC3E}">
        <p14:creationId xmlns:p14="http://schemas.microsoft.com/office/powerpoint/2010/main" val="1563636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708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import statements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 limit to the number of import statements you can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shows two import statements, one for the Random class and one for the Scanner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96D1A-2CD4-A482-44EF-3762DC2B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43" y="8644257"/>
            <a:ext cx="21045714" cy="8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329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474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import statements with wildcards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we could use a wildcard with the asterisk character in the import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following code, we're telling Java to import all classes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with the use of the asterisks after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reference.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774F-1356-4B4B-EC16-6C29AEE2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86" y="8808697"/>
            <a:ext cx="21095428" cy="7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5794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7287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purpose of packages?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let us reuse common class names across different libraries or applications and provide a way to identify the correct class either with an import statement or a qualifying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you might have a package for utility classes that can provide common functionality for all of your classes to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let us organize our classes by functionality or relationships.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also let us encapsulate our classes from classes in other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have a package of tightly coupled classes that should only be accessed by each other but not by the outside world,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111518466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would a package name look like?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seen that Java starts their package names with java in some of the examples we've looked 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it is common practice to use the reverse domain name to start your own package naming conventions.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company is abccompany.com, for example, your package prefixes would be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com.abccompany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rest of the course, I'll be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reverse domain of one of my Learn Programming Academy domains.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name hierarchy is separated by periods.</a:t>
            </a:r>
          </a:p>
        </p:txBody>
      </p:sp>
    </p:spTree>
    <p:extLst>
      <p:ext uri="{BB962C8B-B14F-4D97-AF65-F5344CB8AC3E}">
        <p14:creationId xmlns:p14="http://schemas.microsoft.com/office/powerpoint/2010/main" val="34042293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1280</Words>
  <Application>Microsoft Office PowerPoint</Application>
  <PresentationFormat>Custom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2024-06-21T06:27:36Z</dcterms:modified>
</cp:coreProperties>
</file>