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2"/>
    <p:sldId id="285" r:id="rId3"/>
    <p:sldId id="286" r:id="rId4"/>
    <p:sldId id="287" r:id="rId5"/>
    <p:sldId id="288" r:id="rId6"/>
    <p:sldId id="289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4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0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4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5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5536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Enumeration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is Java's type to support something called an enumeration.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Wikipedia defines enumeration as, 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“A complete ordered listing of </a:t>
            </a:r>
            <a:r>
              <a:rPr lang="en-US" sz="64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the items</a:t>
            </a:r>
            <a:r>
              <a:rPr lang="en-US" sz="6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 collection."</a:t>
            </a:r>
          </a:p>
        </p:txBody>
      </p:sp>
    </p:spTree>
    <p:extLst>
      <p:ext uri="{BB962C8B-B14F-4D97-AF65-F5344CB8AC3E}">
        <p14:creationId xmlns:p14="http://schemas.microsoft.com/office/powerpoint/2010/main" val="29559272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describes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as:  A special data type that contains predefined constants.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constant is a variable whose value can't be changed, once its value has been set.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little like an array, except its elements are known, not changeable, and each element can be referred to by a constant name, instead of an index position.</a:t>
            </a:r>
          </a:p>
        </p:txBody>
      </p:sp>
    </p:spTree>
    <p:extLst>
      <p:ext uri="{BB962C8B-B14F-4D97-AF65-F5344CB8AC3E}">
        <p14:creationId xmlns:p14="http://schemas.microsoft.com/office/powerpoint/2010/main" val="134077859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701810"/>
            <a:ext cx="34782670" cy="113481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its simplest form, is described like a class. However, the keyword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replaces the keyword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name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any valid identifier, but like a class, upper camel case is the preferred style.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body, you declare a list of constant identifiers, separated by commas.   By convention, these are all uppercase labels.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example of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is the days of the week, as shown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C6F5F-842E-0B6F-A2CA-414F4BA16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058730"/>
            <a:ext cx="32709088" cy="30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8979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6701810"/>
            <a:ext cx="34782670" cy="113481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ordered, by the way you declare the constants.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that SUNDAY is considered the first day of the week, and SATURDAY is the last day of the week, in this example.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C6F5F-842E-0B6F-A2CA-414F4BA16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058730"/>
            <a:ext cx="32709088" cy="30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8024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is used to declare a limited set of constants, and sometimes there is a natural order to the listing, as in the case of days of the week.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other examples of possible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declarations are: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months in the year: JANUARY, FEBRUARY, MARCH, etc.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directions in a compass: EAST, NORTH, WEST, SOUTH.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of sizes: EXTRA_SMALL, SMALL, MEDIUM, LARGE, EXTRA_LARGE.</a:t>
            </a:r>
          </a:p>
        </p:txBody>
      </p:sp>
    </p:spTree>
    <p:extLst>
      <p:ext uri="{BB962C8B-B14F-4D97-AF65-F5344CB8AC3E}">
        <p14:creationId xmlns:p14="http://schemas.microsoft.com/office/powerpoint/2010/main" val="248925047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424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the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Underneath the covers,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is a special type of class, which contains fields to support the constants. I'll get into that in a later discussion.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have to understand all the internals of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derive the benefits of using the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you get used to how this type works, you will probably find many places to use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simplify your code and make it more readable in many ways.</a:t>
            </a:r>
          </a:p>
        </p:txBody>
      </p:sp>
    </p:spTree>
    <p:extLst>
      <p:ext uri="{BB962C8B-B14F-4D97-AF65-F5344CB8AC3E}">
        <p14:creationId xmlns:p14="http://schemas.microsoft.com/office/powerpoint/2010/main" val="420641711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470</Words>
  <Application>Microsoft Office PowerPoint</Application>
  <PresentationFormat>Custom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2024-07-11T07:46:20Z</dcterms:modified>
</cp:coreProperties>
</file>