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3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743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82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94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26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0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32709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What's an Iterator?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 nutshell it's another way to traverse lists.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far, we've mainly used for loops to traverse through elements in an array or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the traditional for loop and an index to index into a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also, the enhanced for loop and a collection to step through the elements one at a time.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We've used both quite a few times in the course.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look at how the Iterator works.</a:t>
            </a:r>
          </a:p>
        </p:txBody>
      </p:sp>
    </p:spTree>
    <p:extLst>
      <p:ext uri="{BB962C8B-B14F-4D97-AF65-F5344CB8AC3E}">
        <p14:creationId xmlns:p14="http://schemas.microsoft.com/office/powerpoint/2010/main" val="82734522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you're familiar with databases, you might be familiar with a database cursor, which is a mechanism that enables traversal over records in a database.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can be thought of as something similar to a database cursor.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Specifically, an iterator is an object that allows traversal over records in a collection.</a:t>
            </a:r>
          </a:p>
        </p:txBody>
      </p:sp>
    </p:spTree>
    <p:extLst>
      <p:ext uri="{BB962C8B-B14F-4D97-AF65-F5344CB8AC3E}">
        <p14:creationId xmlns:p14="http://schemas.microsoft.com/office/powerpoint/2010/main" val="312236928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Iterator is pretty simple.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you get an instance of an iterator, you can call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get the next element in the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the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check if any elements remain to be processed.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code, you can see a while loop which uses the iterator's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to determine if it should continue looping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loop,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is called and its value assigned to a local variable and the local variable printed out.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prints each element in a list but does it through or via the iterator object.</a:t>
            </a:r>
          </a:p>
        </p:txBody>
      </p:sp>
    </p:spTree>
    <p:extLst>
      <p:ext uri="{BB962C8B-B14F-4D97-AF65-F5344CB8AC3E}">
        <p14:creationId xmlns:p14="http://schemas.microsoft.com/office/powerpoint/2010/main" val="58574476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3B79765B-868A-5300-AE1C-37E9F88D5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1" y="1315155"/>
            <a:ext cx="18288000" cy="17452601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9520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does an Iterator work?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93009"/>
            <a:ext cx="18455172" cy="15338297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slide shows visually how an Iterator works using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PlacesToVisit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List.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an iterator is first created, its cursor position is pointed at a position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first element.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call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retrieves the first element and moves the cursor position to be between the first and second elements.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Subsequent calls to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next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moves the iterator's position through the list, as shown, until there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elements left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meaning </a:t>
            </a:r>
            <a:r>
              <a:rPr lang="en-US" sz="6400" b="1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hasNext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 = false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this point, the iterator or cursor position is below the last element.</a:t>
            </a:r>
          </a:p>
        </p:txBody>
      </p:sp>
    </p:spTree>
    <p:extLst>
      <p:ext uri="{BB962C8B-B14F-4D97-AF65-F5344CB8AC3E}">
        <p14:creationId xmlns:p14="http://schemas.microsoft.com/office/powerpoint/2010/main" val="94354888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944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vs.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Iterator is forwards only and only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ListIterator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allows you to navigate both forwards and backwards. Besides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remove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it also supports the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add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b="1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set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methods, which function as you probably expect.</a:t>
            </a:r>
          </a:p>
        </p:txBody>
      </p:sp>
    </p:spTree>
    <p:extLst>
      <p:ext uri="{BB962C8B-B14F-4D97-AF65-F5344CB8AC3E}">
        <p14:creationId xmlns:p14="http://schemas.microsoft.com/office/powerpoint/2010/main" val="29293644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743660-899E-92CB-62C1-04E2B7F74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67" y="3599985"/>
            <a:ext cx="16439466" cy="943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CB5BD-973B-D8F2-6178-CF5B98CB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2209119"/>
            <a:ext cx="21549281" cy="5722187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526493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 positions vs. Element positions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520681"/>
            <a:ext cx="34782670" cy="136453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really important to understand that the iterator's cursor positions are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between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the elements.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3308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467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2024-07-09T03:09:57Z</dcterms:modified>
</cp:coreProperties>
</file>