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1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9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4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8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4444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just talked in detail about how the LinkedList,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 different under the covers.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implemented on top of an array, but a LinkedList is a doubly linked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implement all of List's methods, but the LinkedList also implements the Queue and Stack methods as well.</a:t>
            </a:r>
          </a:p>
        </p:txBody>
      </p:sp>
    </p:spTree>
    <p:extLst>
      <p:ext uri="{BB962C8B-B14F-4D97-AF65-F5344CB8AC3E}">
        <p14:creationId xmlns:p14="http://schemas.microsoft.com/office/powerpoint/2010/main" val="32595879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5002198E-4905-D955-7CAC-37837792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36" y="7912361"/>
            <a:ext cx="17010129" cy="1057736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Queue is a First-In, First-Out (FIFO) Data Collection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think of a queue, you might think of standing in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get in a line or a queue, you expect that you'll be processed, in relationship to the first person in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call this a First-in First-out, or FIFO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37125911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5002198E-4905-D955-7CAC-37837792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36" y="7912361"/>
            <a:ext cx="17010129" cy="1057736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Queue is a First-In, First-Out (FIFO) Data Collection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remove an item, you poll the queue, getting the first element or person in the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add an item, you offer it onto the queue, sending it to the back of the 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Single-ended queues always process elements from the start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5812453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5002198E-4905-D955-7CAC-37837792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36" y="7912361"/>
            <a:ext cx="17010129" cy="1057736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Queue is a First-In, First-Out (FIFO) Data Collection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double-ended queue allows access to both the start and end of the queue.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LinkedList can be used as a double ended queue.</a:t>
            </a:r>
          </a:p>
        </p:txBody>
      </p:sp>
    </p:spTree>
    <p:extLst>
      <p:ext uri="{BB962C8B-B14F-4D97-AF65-F5344CB8AC3E}">
        <p14:creationId xmlns:p14="http://schemas.microsoft.com/office/powerpoint/2010/main" val="33741166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FEB3BFB-81BA-E391-ADF1-3ACCCB35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2" y="2520681"/>
            <a:ext cx="26999377" cy="102608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130403-0E12-9D6F-3E79-5A9F8A1C7409}"/>
              </a:ext>
            </a:extLst>
          </p:cNvPr>
          <p:cNvSpPr/>
          <p:nvPr/>
        </p:nvSpPr>
        <p:spPr>
          <a:xfrm>
            <a:off x="952501" y="2363483"/>
            <a:ext cx="34782670" cy="1576274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think of a stack, you can think of a vertical pile of elements, one on top of another, as we show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add an item, you push it onto the stack.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get an item, you'll take the top item, or pop it from the stack.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call this a Last-In First-out, or LIFO data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LinkedList can be used as a stack as well.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Stack a is Last-In, First-Out (LIFO) Data Collection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Part 1</a:t>
            </a:r>
          </a:p>
        </p:txBody>
      </p:sp>
    </p:spTree>
    <p:extLst>
      <p:ext uri="{BB962C8B-B14F-4D97-AF65-F5344CB8AC3E}">
        <p14:creationId xmlns:p14="http://schemas.microsoft.com/office/powerpoint/2010/main" val="13192948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363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2024-07-05T08:54:51Z</dcterms:modified>
</cp:coreProperties>
</file>