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8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7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3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5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04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6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0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337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 and Abstraction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the terms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when we start trying to model real world things in software.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launch into interface types and abstract classes, I want to talk about what these concepts mean.</a:t>
            </a:r>
          </a:p>
        </p:txBody>
      </p:sp>
    </p:spTree>
    <p:extLst>
      <p:ext uri="{BB962C8B-B14F-4D97-AF65-F5344CB8AC3E}">
        <p14:creationId xmlns:p14="http://schemas.microsoft.com/office/powerpoint/2010/main" val="22672005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50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start modeling objects for your application, you start by identifying what features and behavior your objects have in common.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generalize when we create a class hierarchy.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base class is the most general class, the most basic building block, which everything can be said to have in common.</a:t>
            </a:r>
          </a:p>
        </p:txBody>
      </p:sp>
    </p:spTree>
    <p:extLst>
      <p:ext uri="{BB962C8B-B14F-4D97-AF65-F5344CB8AC3E}">
        <p14:creationId xmlns:p14="http://schemas.microsoft.com/office/powerpoint/2010/main" val="120670189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550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 of generalizing is using abstraction.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generalize a set of characteristics and behavior into an abstract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consider an octopus, a dog, and a penguin, you will probably say they're all animals.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animal is really an abstract concept.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animal doesn't really exist, except as a way to describe a set of more specific things.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can't draw it on a piece of paper, it's probably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simplifies the view of a set of items' traits and behavior, so we can talk about them as a group, as well as generalize their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19885973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1703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support for Abstraction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abstraction in several different ways.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allows us to create a class hierarchy, where the top of the hierarchy, the base class, is usually an abstract concept, whether it's an abstract class or not.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lets us create abstract classes.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gives us a way to create interfaces.</a:t>
            </a:r>
          </a:p>
        </p:txBody>
      </p:sp>
    </p:spTree>
    <p:extLst>
      <p:ext uri="{BB962C8B-B14F-4D97-AF65-F5344CB8AC3E}">
        <p14:creationId xmlns:p14="http://schemas.microsoft.com/office/powerpoint/2010/main" val="290428571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613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videos that follow, I'll be talking a lot about abstract and concrete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method has a method signature, and a return type, but doesn't have a method body.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this, we say an abstract method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unimplemented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purpose is to describe behavior, which any object of that type will always have.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Conceptually, we can understand behaviors like move or eat on an Animal, so we might include those as abstract methods, on an abstract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an abstract method as a contract.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contract promises that all subtypes will provide the promised functionality, with the agreed upon name and arguments.</a:t>
            </a:r>
          </a:p>
        </p:txBody>
      </p:sp>
    </p:spTree>
    <p:extLst>
      <p:ext uri="{BB962C8B-B14F-4D97-AF65-F5344CB8AC3E}">
        <p14:creationId xmlns:p14="http://schemas.microsoft.com/office/powerpoint/2010/main" val="220592232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4310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concrete method has a method body, usually with at least one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it has operational code, that gets executed, under the right conditions.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concrete method is said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abstract method, if it overrides 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and interfaces can have a mix of abstract and concrete methods.</a:t>
            </a:r>
          </a:p>
        </p:txBody>
      </p:sp>
    </p:spTree>
    <p:extLst>
      <p:ext uri="{BB962C8B-B14F-4D97-AF65-F5344CB8AC3E}">
        <p14:creationId xmlns:p14="http://schemas.microsoft.com/office/powerpoint/2010/main" val="32850793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746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Modifiers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8E52-5ED8-DD81-FA3A-4D12DF0A8F0A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already covered access modifiers and what they mean for types, as well as members of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you know there are public, protected, package, and private access modifiers, as options for the members.</a:t>
            </a:r>
          </a:p>
        </p:txBody>
      </p:sp>
    </p:spTree>
    <p:extLst>
      <p:ext uri="{BB962C8B-B14F-4D97-AF65-F5344CB8AC3E}">
        <p14:creationId xmlns:p14="http://schemas.microsoft.com/office/powerpoint/2010/main" val="2772695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746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Modifiers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&amp; Generalization (with overview of abstract and other modifiers)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8E52-5ED8-DD81-FA3A-4D12DF0A8F0A}"/>
              </a:ext>
            </a:extLst>
          </p:cNvPr>
          <p:cNvSpPr/>
          <p:nvPr/>
        </p:nvSpPr>
        <p:spPr>
          <a:xfrm>
            <a:off x="952501" y="2712439"/>
            <a:ext cx="34782670" cy="1518295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access modifiers, methods have other modifiers, which I'll list here, as a high-level introduction.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45793F-237A-A08B-C018-70DD55E22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05958"/>
              </p:ext>
            </p:extLst>
          </p:nvPr>
        </p:nvGraphicFramePr>
        <p:xfrm>
          <a:off x="952499" y="5291175"/>
          <a:ext cx="34782670" cy="1216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34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000632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5116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Modifier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Purpose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6190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abstract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When you declare a method abstract, a method body is always omitted. An abstract method can only be declared on an abstract class or an interface.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9395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Sometimes called a class method, rather than an instance method, because it's called directly on the Class instance.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28873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method that is final cannot be overridden by subclasses.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78115"/>
                  </a:ext>
                </a:extLst>
              </a:tr>
              <a:tr h="132073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modifier is only applicable to an interface, </a:t>
                      </a:r>
                      <a:r>
                        <a:rPr lang="en-US" sz="48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 I'll 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talk about it in our interface videos.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82093"/>
                  </a:ext>
                </a:extLst>
              </a:tr>
              <a:tr h="317202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native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is another method with no body, but it's very different from the abstract modifier.  The method body will be implemented in platform-dependent code, typically written in another programming language such as C.  This is an advanced topic and not generally commonly used, and we won't be covering it in this course.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61974"/>
                  </a:ext>
                </a:extLst>
              </a:tr>
              <a:tr h="165701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synchronized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modifier manages how multiple threads will access the code in this method.  I'll cover this in a later section on multi-threaded code.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0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01368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826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2024-07-22T02:43:22Z</dcterms:modified>
</cp:coreProperties>
</file>