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4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5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lets us treat an instance of a single class as many different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inherits behavior and attributes from Animal, because I used the extends keyword in the declaration of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 move method was abstract on Animal, Bird was required to implement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required the Bird class to implement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takeOff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fly, and land methods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were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90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also implements the Trackable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required the Bird class to implement the track method, which was the abstract method declared on Trackable.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these declarations, any instance of the Bird class can be treated as a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has access to all of Bird's methods, including all those from Animal,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Trackable.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Bird can be treated like or declared as an Animal, with access to the Animal functionality described in that class, but customized to Bird.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292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be used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with just the methods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needs but again customized for the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take the form of a Trackable object, and be tracked with specifics for the Bird class.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98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404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593009"/>
            <a:ext cx="19869307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let us take objects that may have almost nothing in common, and write reusable code so we can process them all in a similar manner.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you can see that a Jet, a Bird, and a DragonFly are very different entities.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because they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can treat them all as the same type, as something that flies, and ignore the differences in the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allow us to type our objects differently,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behavior only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0986E0-E830-3E59-C259-DCEA399C6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808" y="3478047"/>
            <a:ext cx="15518201" cy="127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570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 or given a different value after the class's initialization process.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</p:txBody>
      </p:sp>
    </p:spTree>
    <p:extLst>
      <p:ext uri="{BB962C8B-B14F-4D97-AF65-F5344CB8AC3E}">
        <p14:creationId xmlns:p14="http://schemas.microsoft.com/office/powerpoint/2010/main" val="14795528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we can't assign a different value to that parameter in the method code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static field, is what you're really creating, when you declare a field on an interface.</a:t>
            </a:r>
          </a:p>
        </p:txBody>
      </p:sp>
    </p:spTree>
    <p:extLst>
      <p:ext uri="{BB962C8B-B14F-4D97-AF65-F5344CB8AC3E}">
        <p14:creationId xmlns:p14="http://schemas.microsoft.com/office/powerpoint/2010/main" val="980244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1585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in Java is a variable that can't be changed.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variable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final variable of primitive type, or type String, that is initialized with a constant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 in Java are usually named with all uppercase letters and with underscores between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constant means we access it via the type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this with the INTEGER.MAX_VALUE, and the INTEGER.MIN_VALUE fields.</a:t>
            </a:r>
          </a:p>
        </p:txBody>
      </p:sp>
    </p:spTree>
    <p:extLst>
      <p:ext uri="{BB962C8B-B14F-4D97-AF65-F5344CB8AC3E}">
        <p14:creationId xmlns:p14="http://schemas.microsoft.com/office/powerpoint/2010/main" val="321205719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6396"/>
            <a:ext cx="3467455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declared on an Interface is always public, static and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lets us specify these like an ordinary field on an interface, which might be kind of confusing and misleading to a new Java programmer.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can declare them with any combination of those modifiers, or none at all with the same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all mean the same thing on an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2FF80-F0EC-3307-2842-7D065C3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352095"/>
            <a:ext cx="21219475" cy="3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42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702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2024-07-25T03:07:32Z</dcterms:modified>
</cp:coreProperties>
</file>