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9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35" autoAdjust="0"/>
    <p:restoredTop sz="94805"/>
  </p:normalViewPr>
  <p:slideViewPr>
    <p:cSldViewPr snapToGrid="0">
      <p:cViewPr varScale="1">
        <p:scale>
          <a:sx n="52" d="100"/>
          <a:sy n="52" d="100"/>
        </p:scale>
        <p:origin x="1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7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04555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 Class Challenge, Part 2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/>
            <a:r>
              <a:rPr lang="en-PH" sz="45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 Class Challenge, Part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A47C72-4096-563F-60E6-023EF86CDEBC}"/>
              </a:ext>
            </a:extLst>
          </p:cNvPr>
          <p:cNvSpPr/>
          <p:nvPr/>
        </p:nvSpPr>
        <p:spPr>
          <a:xfrm>
            <a:off x="952500" y="4285904"/>
            <a:ext cx="1703692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I'm showing my class diagram here again, as a reminder of what I'm working towards.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start with the Park class that extends Point.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4925EB9-10D3-C620-8F02-FF4B9F1B4B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5254" y="3335424"/>
            <a:ext cx="19421851" cy="1390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1423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42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172</cp:revision>
  <dcterms:modified xsi:type="dcterms:W3CDTF">2024-08-01T05:31:56Z</dcterms:modified>
</cp:coreProperties>
</file>