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4" r:id="rId2"/>
    <p:sldId id="285" r:id="rId3"/>
    <p:sldId id="286" r:id="rId4"/>
    <p:sldId id="287" r:id="rId5"/>
    <p:sldId id="288" r:id="rId6"/>
    <p:sldId id="289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05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09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84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64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25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86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9421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1: Duplicate code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2" y="4285904"/>
            <a:ext cx="19761458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could copy and paste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BaseballTeam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rename everything for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FootballTeam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create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FootballPlayer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as I'm showing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I'd have to make sure any changes I make to one team or player that made sense for the other team and player, had to be made in both sets of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rarely a recommended approach, unless team operations are significantly different.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4AEF9-90B4-2475-2870-D8C7FAC0C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526" y="5029593"/>
            <a:ext cx="15304894" cy="1051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3861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963636"/>
            <a:ext cx="35229196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6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2: Use a Player Interface or abstract class to support different types of players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2" y="4285904"/>
            <a:ext cx="18224404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could change Baseball team to simply Team and use an interface type (or either an abstract or base class) called Player.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 show a Team Class and on this class the members are a List of Players.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made Player an interface and have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BaseballPlayer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FootballPlayer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classes that implement that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better design than the previous one, but it's still got problems.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072944A-4198-4477-2E63-B0B14E036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906" y="5360679"/>
            <a:ext cx="17172740" cy="985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8124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9421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 Type Parameters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already shown you that one way to declare a generic class, is to include a type parameter which I show here, in the angle brackets.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Now, using T is just a convention, short for whatever type you want to use this Team class for.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you can put anything you want in there.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 letter types are the convention however, and they're a lot easier to spot in the class code, so I encourage you to stick to this convention.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AD2E2-5671-887B-6674-77D12F689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6813290"/>
            <a:ext cx="11030032" cy="10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9626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9421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 Type Parameters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have more than one type parameter, so I could have T1, T2 and T3, etc.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Convention says that instead of using type parameters like this, it's easier to read the code with alternate letter selections.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these are usually S, U, and V, in that order.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if we had three types, you'd probably want to declare this class as shown here, with T, S, and U.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F3F26-E527-07E4-7033-ABAF22667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5854423"/>
            <a:ext cx="15468712" cy="1123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218F82-FF99-BE86-4039-28778CF1A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8" y="14505445"/>
            <a:ext cx="14020904" cy="120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7421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9421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 Type Parameters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few letters are reserved for special use cases.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commonly used type parameter identifiers are: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for Element (used extensively by the Java Collections Framework).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 for Key (used for mapped types).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for Number.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 for Type.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 for Value.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S, U, V etc. for 2nd, 3rd, 4th types.</a:t>
            </a:r>
          </a:p>
        </p:txBody>
      </p:sp>
    </p:spTree>
    <p:extLst>
      <p:ext uri="{BB962C8B-B14F-4D97-AF65-F5344CB8AC3E}">
        <p14:creationId xmlns:p14="http://schemas.microsoft.com/office/powerpoint/2010/main" val="72083287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0645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Raw usage of generic classes.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use generic classes, either referencing them or instantiating them, it's definitely recommended that you include a type parameter.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you can still use them without specifying one.  This is called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Raw Use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the reference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raw use of these classes is still available for backwards compatibility, but it's discouraged for several reasons.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allow the compiler to do compile-time type checking when adding and processing elements in the list.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simplify code, because we don't have to do our own type checking and casting, as we would if the type of our elements was Object.</a:t>
            </a:r>
          </a:p>
        </p:txBody>
      </p:sp>
    </p:spTree>
    <p:extLst>
      <p:ext uri="{BB962C8B-B14F-4D97-AF65-F5344CB8AC3E}">
        <p14:creationId xmlns:p14="http://schemas.microsoft.com/office/powerpoint/2010/main" val="7965886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580</Words>
  <Application>Microsoft Office PowerPoint</Application>
  <PresentationFormat>Custom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2024-07-30T08:10:19Z</dcterms:modified>
</cp:coreProperties>
</file>