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36576000" cy="20574000"/>
  <p:notesSz cx="6858000" cy="9144000"/>
  <p:embeddedFontLst>
    <p:embeddedFont>
      <p:font typeface="Helvetica Neue" pitchFamily="50" charset="0"/>
      <p:regular r:id="rId6"/>
      <p:bold r:id="rId7"/>
      <p:italic r:id="rId8"/>
      <p:boldItalic r:id="rId9"/>
    </p:embeddedFont>
    <p:embeddedFont>
      <p:font typeface="Helvetica Neue Light" panose="020B060402020202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Roboto Mono" panose="00000009000000000000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AQN4kojCRTXVHjMdzc3gmWObJ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9C511B-3940-4CB0-B256-EA2FCDB981EA}">
  <a:tblStyle styleId="{1F9C511B-3940-4CB0-B256-EA2FCDB981EA}" styleName="Table_0">
    <a:wholeTbl>
      <a:tcTxStyle b="off" i="off">
        <a:font>
          <a:latin typeface="Helvetica Light"/>
          <a:ea typeface="Helvetica Light"/>
          <a:cs typeface="Helvetica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AF4"/>
          </a:solidFill>
        </a:fill>
      </a:tcStyle>
    </a:wholeTbl>
    <a:band1H>
      <a:tcTxStyle/>
      <a:tcStyle>
        <a:tcBdr/>
        <a:fill>
          <a:solidFill>
            <a:srgbClr val="CAD2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2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489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90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18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6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2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2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501" y="459775"/>
            <a:ext cx="200199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PH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 used for sorting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PH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PH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Revisiting Comparable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AC8BB6-542F-D43E-96AE-06F72B31C6C4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that I've covered interfaces and generic classes, I want to review interfaces we used in previous lectures, in more detail.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is Comparable.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an array, we can simply call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Arrays.sort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pass it an array, but as I've previously mentioned, the elements in the array need to implement Comparable.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like String or primitive wrapper classes like Integer or Character are sortable, and this is because they do actually implement this interface.</a:t>
            </a:r>
          </a:p>
        </p:txBody>
      </p:sp>
    </p:spTree>
    <p:extLst>
      <p:ext uri="{BB962C8B-B14F-4D97-AF65-F5344CB8AC3E}">
        <p14:creationId xmlns:p14="http://schemas.microsoft.com/office/powerpoint/2010/main" val="43793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952501" y="4285904"/>
            <a:ext cx="34782667" cy="1364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interface declaration in Java.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lang="en-US"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lang="en-US"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lang="en-US"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lang="en-US"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lang="en-US"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lang="en-US"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It's a generic type, meaning it's parameterized.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lang="en-US"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Any class that implements this interface, needs to implement the </a:t>
            </a:r>
            <a:r>
              <a:rPr lang="en-US" sz="64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compareTo</a:t>
            </a:r>
            <a:r>
              <a:rPr lang="en-US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method.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lang="en-US"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lang="en-US"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952498" y="459786"/>
            <a:ext cx="1458251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PH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Comparable Interface</a:t>
            </a:r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1" name="Google Shape;71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PH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PH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Revisiting Comparable</a:t>
            </a:r>
            <a:endParaRPr/>
          </a:p>
        </p:txBody>
      </p:sp>
      <p:pic>
        <p:nvPicPr>
          <p:cNvPr id="2" name="Google Shape;76;p3">
            <a:extLst>
              <a:ext uri="{FF2B5EF4-FFF2-40B4-BE49-F238E27FC236}">
                <a16:creationId xmlns:a16="http://schemas.microsoft.com/office/drawing/2014/main" id="{94DEB236-5A44-7715-F645-CA5ECB4CF57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37" t="46977"/>
          <a:stretch/>
        </p:blipFill>
        <p:spPr>
          <a:xfrm>
            <a:off x="10257183" y="5724692"/>
            <a:ext cx="15109134" cy="4501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469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l="237" t="46977"/>
          <a:stretch/>
        </p:blipFill>
        <p:spPr>
          <a:xfrm>
            <a:off x="10257183" y="1925259"/>
            <a:ext cx="15109134" cy="45013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/>
          <p:nvPr/>
        </p:nvSpPr>
        <p:spPr>
          <a:xfrm>
            <a:off x="952498" y="459786"/>
            <a:ext cx="1458251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PH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Comparable Interface</a:t>
            </a:r>
            <a:endParaRPr/>
          </a:p>
        </p:txBody>
      </p:sp>
      <p:cxnSp>
        <p:nvCxnSpPr>
          <p:cNvPr id="78" name="Google Shape;78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9" name="Google Shape;7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1" name="Google Shape;81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PH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PH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Revisiting Comparable</a:t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952501" y="6649787"/>
            <a:ext cx="34782670" cy="1147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method takes one object as an argument, shown on this slide as the letter o, and compares it to the current instance, shown as this.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table on this slide shows what the results of the </a:t>
            </a:r>
            <a:r>
              <a:rPr lang="en-US" sz="64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compareTo</a:t>
            </a:r>
            <a:r>
              <a:rPr lang="en-US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method should produce, when implemented.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lang="en-US"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lang="en-US"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lang="en-US"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lang="en-US"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lang="en-US"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lang="en-US"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lang="en-US"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lang="en-US"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lang="en-US"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lang="en-US"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lang="en-US"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</a:pPr>
            <a:endParaRPr lang="en-US" sz="4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3" name="Google Shape;83;p3"/>
          <p:cNvGraphicFramePr/>
          <p:nvPr/>
        </p:nvGraphicFramePr>
        <p:xfrm>
          <a:off x="7413626" y="11607282"/>
          <a:ext cx="21748750" cy="5815300"/>
        </p:xfrm>
        <a:graphic>
          <a:graphicData uri="http://schemas.openxmlformats.org/drawingml/2006/table">
            <a:tbl>
              <a:tblPr firstRow="1" bandRow="1">
                <a:noFill/>
                <a:tableStyleId>{1F9C511B-3940-4CB0-B256-EA2FCDB981EA}</a:tableStyleId>
              </a:tblPr>
              <a:tblGrid>
                <a:gridCol w="1009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27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PH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resulting Value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PH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Meaning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02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zero</a:t>
                      </a:r>
                      <a:endParaRPr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 == this</a:t>
                      </a:r>
                      <a:endParaRPr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92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negative value</a:t>
                      </a:r>
                      <a:endParaRPr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 &lt; o</a:t>
                      </a:r>
                      <a:endParaRPr dirty="0"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07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positive value</a:t>
                      </a:r>
                      <a:endParaRPr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 &gt; o</a:t>
                      </a:r>
                      <a:endParaRPr dirty="0"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522266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205</Words>
  <Application>Microsoft Office PowerPoint</Application>
  <PresentationFormat>Custom</PresentationFormat>
  <Paragraphs>43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Open Sans</vt:lpstr>
      <vt:lpstr>Arial</vt:lpstr>
      <vt:lpstr>Helvetica Neue</vt:lpstr>
      <vt:lpstr>Roboto Mono</vt:lpstr>
      <vt:lpstr>Helvetica Neue Light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4</cp:revision>
  <dcterms:modified xsi:type="dcterms:W3CDTF">2024-08-01T07:47:02Z</dcterms:modified>
</cp:coreProperties>
</file>