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83" r:id="rId2"/>
    <p:sldId id="284" r:id="rId3"/>
    <p:sldId id="285" r:id="rId4"/>
    <p:sldId id="286" r:id="rId5"/>
    <p:sldId id="287" r:id="rId6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9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471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666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543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75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60331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Classes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Classes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classes are inner classes, but declared directly in a code block, usually a method body.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Because of that,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don't have access modifiers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are only accessible in that method body while it's executing.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Like an inner class, they have access to all fields and methods on the enclosing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can also access local variables and method arguments, that are final or effectively final.</a:t>
            </a:r>
          </a:p>
        </p:txBody>
      </p:sp>
    </p:spTree>
    <p:extLst>
      <p:ext uri="{BB962C8B-B14F-4D97-AF65-F5344CB8AC3E}">
        <p14:creationId xmlns:p14="http://schemas.microsoft.com/office/powerpoint/2010/main" val="328274804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140489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Class's 'Captured Variables'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Classes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create an instance of a local class, referenced variables used in the class, from the enclosing code, are 'captured'.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a copy is made of them, and the copy is stored with the instance.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done because the instance is stored in a different memory area, than the local variables in the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this reason, if a local class uses local variables, or method arguments, from the enclosing code, these must be final or effectively final.</a:t>
            </a:r>
          </a:p>
        </p:txBody>
      </p:sp>
    </p:spTree>
    <p:extLst>
      <p:ext uri="{BB962C8B-B14F-4D97-AF65-F5344CB8AC3E}">
        <p14:creationId xmlns:p14="http://schemas.microsoft.com/office/powerpoint/2010/main" val="422544438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243082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 Variables and Effectively Final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Classes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3"/>
            <a:ext cx="34782670" cy="13958807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code sample on this slide shows: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method parameter, called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methodArgument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doThis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method, declared as final.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a local variable, in the method block, field30, also declared with the key word final.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both these cases, this means you can't assign a different value, once these are initialized.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explicitly final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as a result, any of these could be used in a local class..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5F95E144-C7CC-017A-7BA9-BD1C88154E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975" y="10287000"/>
            <a:ext cx="21195865" cy="583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0816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05724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Effectively Final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Classes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addition to explicitly final variables, you can also use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effectively final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variables in your local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local variable or a method argument are effectively final, if a value is assigned to them, and then never changed after that.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Effectively final variables can be used in a local class.</a:t>
            </a:r>
          </a:p>
        </p:txBody>
      </p:sp>
    </p:spTree>
    <p:extLst>
      <p:ext uri="{BB962C8B-B14F-4D97-AF65-F5344CB8AC3E}">
        <p14:creationId xmlns:p14="http://schemas.microsoft.com/office/powerpoint/2010/main" val="116635707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52961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Additional Local Types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Classes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of JDK 16, you can also create a local record, interface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type, in your method block.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are all implicitly static types, and therefore aren't inner classes, or types, but static nested types.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record was introduced in JDK16.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Prior to that release, there was no support for a local interface or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a method block.</a:t>
            </a:r>
          </a:p>
        </p:txBody>
      </p:sp>
    </p:spTree>
    <p:extLst>
      <p:ext uri="{BB962C8B-B14F-4D97-AF65-F5344CB8AC3E}">
        <p14:creationId xmlns:p14="http://schemas.microsoft.com/office/powerpoint/2010/main" val="3489251930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421</Words>
  <Application>Microsoft Office PowerPoint</Application>
  <PresentationFormat>Custom</PresentationFormat>
  <Paragraphs>39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2024-08-12T09:56:46Z</dcterms:modified>
</cp:coreProperties>
</file>