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8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2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5200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Convenience Methods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12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Convenience Methods on Functional Interfaces (Chaining lambdas)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you'll learn how to do something similar, using what are called convenience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are default methods on some of the functional interfaces I've been covering in the last few videos.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Consumer, Predicate, and Function interfaces all come with these methods, as does the Comparator, which I'll also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here.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579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77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2024-08-22T02:47:39Z</dcterms:modified>
</cp:coreProperties>
</file>