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9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8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9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2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5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73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library of functional interfaces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looked at one already, the Consumer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look at another of these interfaces now,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BinaryOperator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code.</a:t>
            </a:r>
          </a:p>
        </p:txBody>
      </p:sp>
    </p:spTree>
    <p:extLst>
      <p:ext uri="{BB962C8B-B14F-4D97-AF65-F5344CB8AC3E}">
        <p14:creationId xmlns:p14="http://schemas.microsoft.com/office/powerpoint/2010/main" val="40644587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08515"/>
            <a:ext cx="34782670" cy="133575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good idea to know the four basic types of functional interfaces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over forty interfaces in this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four categories, with the simplest method shown.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can all be categorized as one of the following types.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9A07CA-14E2-1B3F-6E79-819821B66238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10903986"/>
          <a:ext cx="34782667" cy="686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42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16339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095850">
                  <a:extLst>
                    <a:ext uri="{9D8B030D-6E8A-4147-A177-3AD203B41FA5}">
                      <a16:colId xmlns:a16="http://schemas.microsoft.com/office/drawing/2014/main" val="2808458194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Category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Purpose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 code without returning data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result of an operation or 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if a condition is true or false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0615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an instance of something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231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D64F2C5-1C53-A41A-E64A-92433B3BA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742" y="12235352"/>
            <a:ext cx="8436000" cy="1036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5CB7D-C8C6-6694-7A41-5696DC3AF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742" y="13658640"/>
            <a:ext cx="6364001" cy="1120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B1469-AAC0-D98B-8D80-A82082466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742" y="15109551"/>
            <a:ext cx="8985714" cy="1057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8640E6-41C6-4A51-4FE1-C72C209C5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4742" y="16497032"/>
            <a:ext cx="3700001" cy="1120572"/>
          </a:xfrm>
          <a:prstGeom prst="rect">
            <a:avLst/>
          </a:prstGeom>
        </p:spPr>
      </p:pic>
      <p:sp>
        <p:nvSpPr>
          <p:cNvPr id="3" name="Shape 126">
            <a:extLst>
              <a:ext uri="{FF2B5EF4-FFF2-40B4-BE49-F238E27FC236}">
                <a16:creationId xmlns:a16="http://schemas.microsoft.com/office/drawing/2014/main" id="{F4881FEA-6468-FF83-11EA-922D85D6B47F}"/>
              </a:ext>
            </a:extLst>
          </p:cNvPr>
          <p:cNvSpPr/>
          <p:nvPr/>
        </p:nvSpPr>
        <p:spPr>
          <a:xfrm>
            <a:off x="952498" y="459786"/>
            <a:ext cx="283891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Four categories of Functional Interfaces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798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6773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the two most common Consumer interfaces, and the functional method on each.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 takes one argument of any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BiConsumer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takes two arguments, of two different types.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C9215D-2F37-9800-90C2-FAACFF2B94F0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10170734"/>
          <a:ext cx="20041380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42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51795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886CCA4-C380-C70E-12CC-F9F5F28B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842" y="11541802"/>
            <a:ext cx="8541714" cy="105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6F1C7-806D-7605-E628-2B0C46C06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842" y="12975122"/>
            <a:ext cx="11142287" cy="9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92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9945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Consumer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an example consumer lambda expression. It takes one argument and executes a single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result is returned.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C9215D-2F37-9800-90C2-FAACFF2B94F0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8696498"/>
          <a:ext cx="24445430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339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03203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Consumer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8D929A-C717-A4DA-F636-912EA446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74" y="9999868"/>
            <a:ext cx="13742857" cy="1014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C6018-7FCD-2D9B-773C-AA7421442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2411" y="9999868"/>
            <a:ext cx="8478287" cy="1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993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82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interfaces take one or two arguments, and always returns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used to test a condition, and if the condition is true, to perform an operation.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114168-23D7-7678-331D-626E159E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68275"/>
              </p:ext>
            </p:extLst>
          </p:nvPr>
        </p:nvGraphicFramePr>
        <p:xfrm>
          <a:off x="952498" y="7837576"/>
          <a:ext cx="18119273" cy="402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939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84987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BiPredicate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C42184C-0ABE-2578-3B01-4EE0404E6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65" y="9204469"/>
            <a:ext cx="8964571" cy="972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63CB5-AFB5-2A5D-F466-D1CB8C4C9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565" y="10654788"/>
            <a:ext cx="11628571" cy="1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76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3645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Predicate Lambda Expression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Functional Interfaces, Consumer &amp; Predicate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expression takes a String, and tests if it's equal to the literal text "Hello", ignoring case. It returns either true or false.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657538-26F2-AC04-24A6-16C6EFA67338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7072972"/>
          <a:ext cx="17354164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16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 Lambda Expression for Consumer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E6943E5-9876-49B0-A4AB-70DA72643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52" y="8450986"/>
            <a:ext cx="16977714" cy="1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8856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378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2024-08-16T02:38:01Z</dcterms:modified>
</cp:coreProperties>
</file>