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4" r:id="rId2"/>
    <p:sldId id="285" r:id="rId3"/>
    <p:sldId id="286" r:id="rId4"/>
    <p:sldId id="287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3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97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33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5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30762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Collections Class?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important to understand that this Collections class is not the Collections Framework.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framework contains many interfaces and implemented classes, as well as helper classes, for which this Collections class is just one example.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one time, Java had interfaces, but no support for static or default methods on them, so useful methods were packaged in these helper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of these methods have since been implemented on the interfaces themselves, but there's still some functionality on the Collections class you might find useful.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examine some of these in code, and compare them to the methods on the interfaces now available.</a:t>
            </a:r>
          </a:p>
        </p:txBody>
      </p:sp>
    </p:spTree>
    <p:extLst>
      <p:ext uri="{BB962C8B-B14F-4D97-AF65-F5344CB8AC3E}">
        <p14:creationId xmlns:p14="http://schemas.microsoft.com/office/powerpoint/2010/main" val="286229968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48235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Setup - a Quick Review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EE09BEA-BD87-CAD9-8F82-0170C942E7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" t="3954" r="1595" b="6675"/>
          <a:stretch/>
        </p:blipFill>
        <p:spPr>
          <a:xfrm>
            <a:off x="14235603" y="6432498"/>
            <a:ext cx="21499565" cy="77090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89F669-D0E4-A711-62D2-361EE7F0ACA0}"/>
              </a:ext>
            </a:extLst>
          </p:cNvPr>
          <p:cNvSpPr/>
          <p:nvPr/>
        </p:nvSpPr>
        <p:spPr>
          <a:xfrm>
            <a:off x="952501" y="2780526"/>
            <a:ext cx="12912789" cy="151507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code has Card, a record with a nested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called Suit declared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it.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Suit is either a Club, Diamond, Heart or Spade, and this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 a helper function,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getImage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returns a printable character value for that suit.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overrode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on Card, to print that character along with what I call the face, or face value of the card, so 2 through 10, or Jack, Queen, King, or Ace.</a:t>
            </a:r>
          </a:p>
        </p:txBody>
      </p:sp>
    </p:spTree>
    <p:extLst>
      <p:ext uri="{BB962C8B-B14F-4D97-AF65-F5344CB8AC3E}">
        <p14:creationId xmlns:p14="http://schemas.microsoft.com/office/powerpoint/2010/main" val="377226378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48235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Setup - a Quick Review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EE09BEA-BD87-CAD9-8F82-0170C942E7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" t="3954" r="1595" b="6675"/>
          <a:stretch/>
        </p:blipFill>
        <p:spPr>
          <a:xfrm>
            <a:off x="14235603" y="6432498"/>
            <a:ext cx="21499565" cy="77090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89F669-D0E4-A711-62D2-361EE7F0ACA0}"/>
              </a:ext>
            </a:extLst>
          </p:cNvPr>
          <p:cNvSpPr/>
          <p:nvPr/>
        </p:nvSpPr>
        <p:spPr>
          <a:xfrm>
            <a:off x="952501" y="2780526"/>
            <a:ext cx="12912789" cy="151507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card will also have a rank, starting with 0 for the lowest card.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 standard deck, the lowest card, a two, is 0, because an Ace is usually the highest value card, though an Ace can represent a one sometimes.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Card has static helper functions I'll be using in the code in this video, one to get an instance of a numeric Card, and one to get an instance of a face card.</a:t>
            </a:r>
          </a:p>
        </p:txBody>
      </p:sp>
    </p:spTree>
    <p:extLst>
      <p:ext uri="{BB962C8B-B14F-4D97-AF65-F5344CB8AC3E}">
        <p14:creationId xmlns:p14="http://schemas.microsoft.com/office/powerpoint/2010/main" val="361558072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48235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Setup - a Quick Review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EE09BEA-BD87-CAD9-8F82-0170C942E7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" t="3954" r="1595" b="6675"/>
          <a:stretch/>
        </p:blipFill>
        <p:spPr>
          <a:xfrm>
            <a:off x="14235603" y="6432498"/>
            <a:ext cx="21499565" cy="77090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89F669-D0E4-A711-62D2-361EE7F0ACA0}"/>
              </a:ext>
            </a:extLst>
          </p:cNvPr>
          <p:cNvSpPr/>
          <p:nvPr/>
        </p:nvSpPr>
        <p:spPr>
          <a:xfrm>
            <a:off x="952501" y="2780526"/>
            <a:ext cx="12912789" cy="151507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addition, I can get a list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Cards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represents a standard deck of Cards.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There's also functions to print the deck of Cards.</a:t>
            </a:r>
          </a:p>
        </p:txBody>
      </p:sp>
    </p:spTree>
    <p:extLst>
      <p:ext uri="{BB962C8B-B14F-4D97-AF65-F5344CB8AC3E}">
        <p14:creationId xmlns:p14="http://schemas.microsoft.com/office/powerpoint/2010/main" val="19598681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385</Words>
  <Application>Microsoft Office PowerPoint</Application>
  <PresentationFormat>Custom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169</cp:revision>
  <dcterms:modified xsi:type="dcterms:W3CDTF">2024-08-26T03:29:32Z</dcterms:modified>
</cp:coreProperties>
</file>