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2"/>
    <p:sldId id="283" r:id="rId3"/>
    <p:sldId id="284" r:id="rId4"/>
    <p:sldId id="285" r:id="rId5"/>
    <p:sldId id="286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0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1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6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videos, I've been talking about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now challenge time. I want to challenge your understanding of those previous videos.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here's what I want you to do.</a:t>
            </a:r>
          </a:p>
        </p:txBody>
      </p:sp>
    </p:spTree>
    <p:extLst>
      <p:ext uri="{BB962C8B-B14F-4D97-AF65-F5344CB8AC3E}">
        <p14:creationId xmlns:p14="http://schemas.microsoft.com/office/powerpoint/2010/main" val="2378222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class for a bank account.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fields for account characteristics like: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number.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balance.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name.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 number.</a:t>
            </a:r>
          </a:p>
        </p:txBody>
      </p:sp>
    </p:spTree>
    <p:extLst>
      <p:ext uri="{BB962C8B-B14F-4D97-AF65-F5344CB8AC3E}">
        <p14:creationId xmlns:p14="http://schemas.microsoft.com/office/powerpoint/2010/main" val="2684792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getters and setters for each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two additional methods: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for depositing funds into the account.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for withdrawing funds from the account.</a:t>
            </a:r>
          </a:p>
        </p:txBody>
      </p:sp>
    </p:spTree>
    <p:extLst>
      <p:ext uri="{BB962C8B-B14F-4D97-AF65-F5344CB8AC3E}">
        <p14:creationId xmlns:p14="http://schemas.microsoft.com/office/powerpoint/2010/main" val="7241896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customer should not be allowed to withdraw funds if that withdrawal takes their balance negative.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project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the usual Main class with the usual main method.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an instance of an Account class and then test your withdraw and deposit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print information to the console that confirms what the balance is after the methods are called.</a:t>
            </a:r>
          </a:p>
        </p:txBody>
      </p:sp>
    </p:spTree>
    <p:extLst>
      <p:ext uri="{BB962C8B-B14F-4D97-AF65-F5344CB8AC3E}">
        <p14:creationId xmlns:p14="http://schemas.microsoft.com/office/powerpoint/2010/main" val="40079965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73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make this class encapsulated, so you'll make all your fields private and set up getter and setter methods for your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you'll have two behavioral methods. One for depositing funds, the other for withdrawing funds.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this class, you'll set up a main class with a main method that creates at least one instance of the bank account class and simulates depositing and withdrawing money from the account.</a:t>
            </a:r>
          </a:p>
        </p:txBody>
      </p:sp>
    </p:spTree>
    <p:extLst>
      <p:ext uri="{BB962C8B-B14F-4D97-AF65-F5344CB8AC3E}">
        <p14:creationId xmlns:p14="http://schemas.microsoft.com/office/powerpoint/2010/main" val="112018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293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2024-05-28T09:25:19Z</dcterms:modified>
</cp:coreProperties>
</file>