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3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038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special keyword in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it really refers to is the instance that was created when the object was instantiated.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special reference name for the object or instance, which it can use to describe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can use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access fields on the class.</a:t>
            </a:r>
          </a:p>
        </p:txBody>
      </p:sp>
    </p:spTree>
    <p:extLst>
      <p:ext uri="{BB962C8B-B14F-4D97-AF65-F5344CB8AC3E}">
        <p14:creationId xmlns:p14="http://schemas.microsoft.com/office/powerpoint/2010/main" val="139851921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67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2024-05-28T05:32:46Z</dcterms:modified>
</cp:coreProperties>
</file>