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6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9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14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null?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null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keyword in Java, meaning, the variable or attribute has a type but no reference to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no instance or object is assigned to the variable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Fields with primitive data types are never null.</a:t>
            </a:r>
          </a:p>
        </p:txBody>
      </p:sp>
    </p:spTree>
    <p:extLst>
      <p:ext uri="{BB962C8B-B14F-4D97-AF65-F5344CB8AC3E}">
        <p14:creationId xmlns:p14="http://schemas.microsoft.com/office/powerpoint/2010/main" val="3299129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3266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values for fields on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558748"/>
            <a:ext cx="34782670" cy="12607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Fields on classes are assigned default values automatically by Java, if you don't assign values yourself.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F9B517-D415-C21D-CFB4-12A8C14A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6345"/>
              </p:ext>
            </p:extLst>
          </p:nvPr>
        </p:nvGraphicFramePr>
        <p:xfrm>
          <a:off x="11714827" y="5883758"/>
          <a:ext cx="13146346" cy="1159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88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9714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0829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value assigned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697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false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97722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91026"/>
                  </a:ext>
                </a:extLst>
              </a:tr>
              <a:tr h="22697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4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826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25402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getters and setters? Why should we use them?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getters and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setters?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getter is a method on a class that retrieves the value of a private field and returns it.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setter is a method on a class that sets the value of a private field.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these methods is to control and protect access to private fields.</a:t>
            </a:r>
          </a:p>
        </p:txBody>
      </p:sp>
    </p:spTree>
    <p:extLst>
      <p:ext uri="{BB962C8B-B14F-4D97-AF65-F5344CB8AC3E}">
        <p14:creationId xmlns:p14="http://schemas.microsoft.com/office/powerpoint/2010/main" val="139658237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192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2024-05-27T13:41:55Z</dcterms:modified>
</cp:coreProperties>
</file>