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2" r:id="rId13"/>
    <p:sldId id="283" r:id="rId14"/>
    <p:sldId id="284" r:id="rId15"/>
    <p:sldId id="285" r:id="rId16"/>
    <p:sldId id="286" r:id="rId1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8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2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0127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start talking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Object-Oriented Programming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84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703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and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Modelling real-world objects as software objects is a fundamental part of Object-Oriented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software object stores its state in fields, which can also be called variables or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expose their behavior with methods which I've talked about before.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where does a class fit in?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think of a class as a template or a blueprint for creating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take another look at the class.</a:t>
            </a:r>
          </a:p>
        </p:txBody>
      </p:sp>
    </p:spTree>
    <p:extLst>
      <p:ext uri="{BB962C8B-B14F-4D97-AF65-F5344CB8AC3E}">
        <p14:creationId xmlns:p14="http://schemas.microsoft.com/office/powerpoint/2010/main" val="276207906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as the blueprint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65716"/>
            <a:ext cx="34782670" cy="146655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describes the data (fields), and the behavior (methods), that are relevant to the real-world object we want to describe.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class members.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member can be a field or a method, or some other type of dependent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field is static, there is only one copy in memory, and this value is associated with the class or template itself.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D7C8A5-15DF-8E73-3ADB-1266B891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9" y="7050393"/>
            <a:ext cx="17033383" cy="64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539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as the blueprint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101862"/>
            <a:ext cx="34782670" cy="72793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field is not static, it's called an instance field, and each object may have a different value stored for this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method can't be dependent on any one object's state, so it can't reference any instance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any method that operates on instance fields needs to be non-static.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D7C8A5-15DF-8E73-3ADB-1266B891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9" y="3078387"/>
            <a:ext cx="17033383" cy="64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04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337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can be organized into logical groupings which are called packages.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declare a package name in the class using the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don't declare a package, the class implicitly belongs to the default package.</a:t>
            </a:r>
          </a:p>
        </p:txBody>
      </p:sp>
    </p:spTree>
    <p:extLst>
      <p:ext uri="{BB962C8B-B14F-4D97-AF65-F5344CB8AC3E}">
        <p14:creationId xmlns:p14="http://schemas.microsoft.com/office/powerpoint/2010/main" val="177181884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222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modifiers for the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said to be a top-level class if it is defined in the source code file and not enclosed in the code block of another class, type, or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top-level class has only two valid access modifier options: public or none.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54FA2-FD06-DDA7-24E4-D17A54A3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82897"/>
              </p:ext>
            </p:extLst>
          </p:nvPr>
        </p:nvGraphicFramePr>
        <p:xfrm>
          <a:off x="3865645" y="8735586"/>
          <a:ext cx="28844711" cy="6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75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1689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617011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keyword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18990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public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public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any other class in any package can access this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8990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the modifier is omitted, this has special meaning, called package access, meaning the class is accessible only to classes in the same package.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346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2130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modifiers for class members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83669"/>
            <a:ext cx="34782670" cy="133824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access modifier at the member level allows granular control over class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valid access modifiers are shown in this table from the least restrictive to the most restrictive.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54FA2-FD06-DDA7-24E4-D17A54A3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33690"/>
              </p:ext>
            </p:extLst>
          </p:nvPr>
        </p:nvGraphicFramePr>
        <p:xfrm>
          <a:off x="3921478" y="6840350"/>
          <a:ext cx="28844711" cy="1016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75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16895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65862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keyword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703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public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public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any other class in any package can access this class.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9850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protected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allows classes in the same package, and any subclasses in other packages, to have access to the member.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37126"/>
                  </a:ext>
                </a:extLst>
              </a:tr>
              <a:tr h="309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the modifier is omitted, this has special meaning, called package access, meaning the member is accessible only to classes in the same package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38823"/>
                  </a:ext>
                </a:extLst>
              </a:tr>
              <a:tr h="198500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private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means that no other class can access this member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6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501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108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in Object-Oriented Programming usually has two meanings.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is the bundling of behavior and attributes on a single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other is the practice of hiding fields and some methods from public access.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770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801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Object Oriented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Object-Oriented Programming?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Object-Oriented Programming is a way to model real-world objects as software objects which contain both data and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is a common acronym for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37583012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79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Class-based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Class-based programming starts with classes which become the blueprints for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what does this really mean?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start, we need to understand what objects 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really the key to understanding this object-oriented terminology.</a:t>
            </a:r>
          </a:p>
        </p:txBody>
      </p:sp>
    </p:spTree>
    <p:extLst>
      <p:ext uri="{BB962C8B-B14F-4D97-AF65-F5344CB8AC3E}">
        <p14:creationId xmlns:p14="http://schemas.microsoft.com/office/powerpoint/2010/main" val="13731717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621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World Object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I'd like you to do is just have a look around in the area you're sitting in right now.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if you do that, you'll find that there's many examples of real-world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I'm sitting here, and I can see: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keyboard.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microphone.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shelves on the wall.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see a door.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are examples of real-world objects.</a:t>
            </a:r>
          </a:p>
        </p:txBody>
      </p:sp>
    </p:spTree>
    <p:extLst>
      <p:ext uri="{BB962C8B-B14F-4D97-AF65-F5344CB8AC3E}">
        <p14:creationId xmlns:p14="http://schemas.microsoft.com/office/powerpoint/2010/main" val="33005292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703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and Behavior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Real-world objects have two major components: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behavior.</a:t>
            </a:r>
          </a:p>
        </p:txBody>
      </p:sp>
    </p:spTree>
    <p:extLst>
      <p:ext uri="{BB962C8B-B14F-4D97-AF65-F5344CB8AC3E}">
        <p14:creationId xmlns:p14="http://schemas.microsoft.com/office/powerpoint/2010/main" val="3793101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340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(computer)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State, in terms of a computer object,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amount of RAM it has.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 it's running.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hard drive size.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size of the monitor.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characteristics about the item that can describe it.</a:t>
            </a:r>
          </a:p>
        </p:txBody>
      </p:sp>
    </p:spTree>
    <p:extLst>
      <p:ext uri="{BB962C8B-B14F-4D97-AF65-F5344CB8AC3E}">
        <p14:creationId xmlns:p14="http://schemas.microsoft.com/office/powerpoint/2010/main" val="298958734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7294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(ant)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also describe animate objects like people, or animals, or even insects like an 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ant, the state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age.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legs.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conscious state.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Whether the ant is sleeping or is awake.</a:t>
            </a:r>
          </a:p>
        </p:txBody>
      </p:sp>
    </p:spTree>
    <p:extLst>
      <p:ext uri="{BB962C8B-B14F-4D97-AF65-F5344CB8AC3E}">
        <p14:creationId xmlns:p14="http://schemas.microsoft.com/office/powerpoint/2010/main" val="372876878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914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 (computer)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state, objects may also have behavior or actions that can be performed by the object, or upon the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Behavior, for a computer, might be things like: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Booting up.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Shutting down.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Beeping or outputting some form of sound.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something on the screen,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could be described as behaviors for a computer.</a:t>
            </a:r>
          </a:p>
        </p:txBody>
      </p:sp>
    </p:spTree>
    <p:extLst>
      <p:ext uri="{BB962C8B-B14F-4D97-AF65-F5344CB8AC3E}">
        <p14:creationId xmlns:p14="http://schemas.microsoft.com/office/powerpoint/2010/main" val="372901438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68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 (ant)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 and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44225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ant, behavior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Eating.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Drinking.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Fighting.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Carrying food, those types of things.</a:t>
            </a:r>
          </a:p>
        </p:txBody>
      </p:sp>
    </p:spTree>
    <p:extLst>
      <p:ext uri="{BB962C8B-B14F-4D97-AF65-F5344CB8AC3E}">
        <p14:creationId xmlns:p14="http://schemas.microsoft.com/office/powerpoint/2010/main" val="36729866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1062</Words>
  <Application>Microsoft Office PowerPoint</Application>
  <PresentationFormat>Custom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175</cp:revision>
  <dcterms:modified xsi:type="dcterms:W3CDTF">2024-05-28T02:47:21Z</dcterms:modified>
</cp:coreProperties>
</file>