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82" r:id="rId2"/>
    <p:sldId id="283" r:id="rId3"/>
    <p:sldId id="284" r:id="rId4"/>
    <p:sldId id="285" r:id="rId5"/>
    <p:sldId id="286" r:id="rId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719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905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246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4392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614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90120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var?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Roboto Mono" panose="00000009000000000000" pitchFamily="49" charset="0"/>
                <a:ea typeface="Roboto Mono" panose="00000009000000000000" pitchFamily="49" charset="0"/>
                <a:cs typeface="Open Sans" panose="020B0606030504020204" pitchFamily="34" charset="0"/>
              </a:rPr>
              <a:t>var</a:t>
            </a:r>
            <a:r>
              <a:rPr lang="en-US" sz="6400" dirty="0">
                <a:latin typeface="Open Sans" panose="020B0606030504020204" pitchFamily="34" charset="0"/>
                <a:ea typeface="Open Sans" panose="020B0606030504020204" pitchFamily="34" charset="0"/>
                <a:cs typeface="Open Sans" panose="020B0606030504020204" pitchFamily="34" charset="0"/>
              </a:rPr>
              <a:t> is a special contextual keyword in Java that lets our code take advantage of Local Variable Type Inference.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using var as the type, we're telling Java to figure out the compile-time type for us.</a:t>
            </a:r>
          </a:p>
        </p:txBody>
      </p:sp>
    </p:spTree>
    <p:extLst>
      <p:ext uri="{BB962C8B-B14F-4D97-AF65-F5344CB8AC3E}">
        <p14:creationId xmlns:p14="http://schemas.microsoft.com/office/powerpoint/2010/main" val="230181171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 Variable Type Inference (LVTI)</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Local Variable Type Inference was introduced in Java 10.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of the benefits is to help with readability of code. Another is to reduce boilerplate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called Local Variable Type Inference for a reason, because: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in field declarations on a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in method signatures, either as a parameter type or a return type.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without an assignment because the type can't be inferred in that case.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assigned a null literal, again, because a type can't be inferred in that case.</a:t>
            </a:r>
          </a:p>
        </p:txBody>
      </p:sp>
    </p:spTree>
    <p:extLst>
      <p:ext uri="{BB962C8B-B14F-4D97-AF65-F5344CB8AC3E}">
        <p14:creationId xmlns:p14="http://schemas.microsoft.com/office/powerpoint/2010/main" val="165878408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Are you still confused about the difference between run time and compile time typing?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the compile time type as the </a:t>
            </a:r>
            <a:r>
              <a:rPr lang="en-US" sz="6400" b="1" dirty="0">
                <a:latin typeface="Open Sans" panose="020B0606030504020204" pitchFamily="34" charset="0"/>
                <a:ea typeface="Open Sans" panose="020B0606030504020204" pitchFamily="34" charset="0"/>
                <a:cs typeface="Open Sans" panose="020B0606030504020204" pitchFamily="34" charset="0"/>
              </a:rPr>
              <a:t>declared</a:t>
            </a:r>
            <a:r>
              <a:rPr lang="en-US" sz="6400" dirty="0">
                <a:latin typeface="Open Sans" panose="020B0606030504020204" pitchFamily="34" charset="0"/>
                <a:ea typeface="Open Sans" panose="020B0606030504020204" pitchFamily="34" charset="0"/>
                <a:cs typeface="Open Sans" panose="020B0606030504020204" pitchFamily="34" charset="0"/>
              </a:rPr>
              <a: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is declared as a variable reference, a method return type, or a method parameter, for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case of Local Variable Type Inference (LVTI), we don’t explicitly declare a type for the compiled reference type. Instead, it gets inferred by the compiler, but the byte code generated is the same as if we had declared the type.</a:t>
            </a:r>
          </a:p>
        </p:txBody>
      </p:sp>
    </p:spTree>
    <p:extLst>
      <p:ext uri="{BB962C8B-B14F-4D97-AF65-F5344CB8AC3E}">
        <p14:creationId xmlns:p14="http://schemas.microsoft.com/office/powerpoint/2010/main" val="170832079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34782670" cy="1402720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many cases, the compile time type is the declared type to the left of the assignment operator.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is returned on the right side of the assignment operator from whatever expression or method is executed, sometimes can only be determined at runtime, when the code is executing conditionally through the statements in the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assign a runtime instance to a different compile time type, only if certain rules are followed.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course, up to now, we've looked at only one rule that applies, and that's the inheritance rule.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assign an instance to a variable of the same type, or a parent type, or a parent's parent type, including </a:t>
            </a:r>
            <a:r>
              <a:rPr lang="en-US" sz="6400" dirty="0" err="1">
                <a:latin typeface="Open Sans" panose="020B0606030504020204" pitchFamily="34" charset="0"/>
                <a:ea typeface="Open Sans" panose="020B0606030504020204" pitchFamily="34" charset="0"/>
                <a:cs typeface="Open Sans" panose="020B0606030504020204" pitchFamily="34" charset="0"/>
              </a:rPr>
              <a:t>java.lang.Object</a:t>
            </a:r>
            <a:r>
              <a:rPr lang="en-US" sz="6400" dirty="0">
                <a:latin typeface="Open Sans" panose="020B0606030504020204" pitchFamily="34" charset="0"/>
                <a:ea typeface="Open Sans" panose="020B0606030504020204" pitchFamily="34" charset="0"/>
                <a:cs typeface="Open Sans" panose="020B0606030504020204" pitchFamily="34" charset="0"/>
              </a:rPr>
              <a:t>, the ultimate base class.</a:t>
            </a:r>
          </a:p>
        </p:txBody>
      </p:sp>
    </p:spTree>
    <p:extLst>
      <p:ext uri="{BB962C8B-B14F-4D97-AF65-F5344CB8AC3E}">
        <p14:creationId xmlns:p14="http://schemas.microsoft.com/office/powerpoint/2010/main" val="68934605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Why are runtime types different than compile time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of polymorphism.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Polymorphism lets us write code once, in a more generic fashion, like the code we started this lecture with.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saw that those two lines of code, using a single compile time type of Movie, actually supported four different runtime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type was able to execute behavior unique to the class.</a:t>
            </a:r>
          </a:p>
        </p:txBody>
      </p:sp>
    </p:spTree>
    <p:extLst>
      <p:ext uri="{BB962C8B-B14F-4D97-AF65-F5344CB8AC3E}">
        <p14:creationId xmlns:p14="http://schemas.microsoft.com/office/powerpoint/2010/main" val="2426033619"/>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616</TotalTime>
  <Words>553</Words>
  <Application>Microsoft Office PowerPoint</Application>
  <PresentationFormat>Custom</PresentationFormat>
  <Paragraphs>38</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164</cp:revision>
  <dcterms:modified xsi:type="dcterms:W3CDTF">2024-06-18T06:38:47Z</dcterms:modified>
</cp:coreProperties>
</file>