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9" r:id="rId2"/>
    <p:sldId id="280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85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98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22899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Polymorphism, Part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F7E1B7-2D5C-7A07-1AFF-5C6E8A13460B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Exception handling video in section 6, I showed you how to manually add import lines.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I still have Auto Imports enabled, you just saw how IntelliJ added the import for me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113355173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54369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 in action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Polymorphism,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835602"/>
            <a:ext cx="34782670" cy="1533829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was polymorphism in action.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the ability to execute different behavior, for different types, which are determined at runtime.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yet, I did it with just two statements in the main method, as shown here.</a:t>
            </a:r>
          </a:p>
          <a:p>
            <a:pPr algn="l">
              <a:spcAft>
                <a:spcPts val="5022"/>
              </a:spcAft>
            </a:pP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 enables you to write generic code based on the base class or a parent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this code in the main method is extendable, meaning, it doesn't have to change as new subclasses become available.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code can handle any instances that are a movie or a subclass of movie that are returned from the factory method.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FAB1F6-809A-43B1-7CB2-2D541C8A7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854" y="8561696"/>
            <a:ext cx="24333462" cy="23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3125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164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2024-06-17T09:12:41Z</dcterms:modified>
</cp:coreProperties>
</file>