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88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7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9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0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ways to store and manipulate multiple values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way to do this in Java is with an array.</a:t>
            </a:r>
          </a:p>
        </p:txBody>
      </p:sp>
    </p:spTree>
    <p:extLst>
      <p:ext uri="{BB962C8B-B14F-4D97-AF65-F5344CB8AC3E}">
        <p14:creationId xmlns:p14="http://schemas.microsoft.com/office/powerpoint/2010/main" val="15575737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data structure that allows you to store a sequence of values, all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arrays for any primitive type, like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doubles,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in fact, any of the 8 primitives we've learned about.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have arrays for any class.</a:t>
            </a:r>
          </a:p>
        </p:txBody>
      </p:sp>
    </p:spTree>
    <p:extLst>
      <p:ext uri="{BB962C8B-B14F-4D97-AF65-F5344CB8AC3E}">
        <p14:creationId xmlns:p14="http://schemas.microsoft.com/office/powerpoint/2010/main" val="92017942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in an array are indexed, starting at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have an array storing five names, conceptually, it looks as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element is at index 0 and is Andy.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element in this array is at index 4 and has the String value Eve.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7325697"/>
          <a:ext cx="3478266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43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851931905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46541586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73190217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167807615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Stored values in an array with 5 elements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"Andy"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"Bob"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"Charlie"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"David"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"Eve"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77323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625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/>
        </p:nvGraphicFramePr>
        <p:xfrm>
          <a:off x="25376323" y="7145500"/>
          <a:ext cx="10358845" cy="628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84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Variable Declaration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82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3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B9ACE48-753A-473A-155C-AD9721F8CFF8}"/>
              </a:ext>
            </a:extLst>
          </p:cNvPr>
          <p:cNvSpPr/>
          <p:nvPr/>
        </p:nvSpPr>
        <p:spPr>
          <a:xfrm>
            <a:off x="952501" y="3396345"/>
            <a:ext cx="24016217" cy="137533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declare an array, you first specify the type of the elements you want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you include square brackets in the declaration, which is the key for Java to identify the variable as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square brackets can follow the type as shown in the first two examples.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put the square brackets after the variable name as shown in the last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approach is much more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you don't specify a size in the array declaration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64E0-5DE0-D606-A596-F7EDE5A60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7580" y="12168404"/>
            <a:ext cx="8701151" cy="91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8B489-A03C-F596-37B1-F39A5D182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7580" y="10476270"/>
            <a:ext cx="7817702" cy="950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61AA5-463C-FC9B-5B46-40A05303D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7580" y="8750795"/>
            <a:ext cx="8251093" cy="9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7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034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367432"/>
            <a:ext cx="34782670" cy="1139805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way to instantiate the array is with the new keyword, similar to what we've seen when creating instances of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at the left-hand side of this slide, we have an array declaration on the left of the equals sign and then an array creation expression on the right side.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right hand side of the slide, I'm showing a typical class object creation statement.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/>
        </p:nvGraphicFramePr>
        <p:xfrm>
          <a:off x="2146428" y="2857996"/>
          <a:ext cx="3228314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23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669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8D097C-63A6-A90F-0C79-FBCC18F08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82" y="4551566"/>
            <a:ext cx="14318560" cy="950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EEA1F-3D61-1237-FD7E-9C62C6CDF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4553" y="4551566"/>
            <a:ext cx="16868898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82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034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367432"/>
            <a:ext cx="34782670" cy="1139805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look pretty similar, but there are two major differences when creating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Square brackets are required when using the new keyword and a size is specified between them. So, in this example, there will be 10 elements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instantiation doesn't have a set of parentheses, meaning we can't pass data to a constructor for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parentheses with an array instantiation gives you a compiler error.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8472B-85F6-59C5-056C-104355955BA1}"/>
              </a:ext>
            </a:extLst>
          </p:cNvPr>
          <p:cNvGraphicFramePr>
            <a:graphicFrameLocks noGrp="1"/>
          </p:cNvGraphicFramePr>
          <p:nvPr/>
        </p:nvGraphicFramePr>
        <p:xfrm>
          <a:off x="2146428" y="2857996"/>
          <a:ext cx="3228314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23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669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5137F7-C87E-852D-B671-6B57F9E68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82" y="4551566"/>
            <a:ext cx="14318560" cy="95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83771-C851-C485-5C22-573B75394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4553" y="4551566"/>
            <a:ext cx="16868898" cy="93345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542D0D-382E-405A-3F63-BB71927EEA10}"/>
              </a:ext>
            </a:extLst>
          </p:cNvPr>
          <p:cNvGraphicFramePr>
            <a:graphicFrameLocks noGrp="1"/>
          </p:cNvGraphicFramePr>
          <p:nvPr/>
        </p:nvGraphicFramePr>
        <p:xfrm>
          <a:off x="9190846" y="14754701"/>
          <a:ext cx="1819430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3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 Array Creation – Compile Error because of ()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9312663-DA96-5C06-8887-019463429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7962" y="16504528"/>
            <a:ext cx="16868898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724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1024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NOT Resizable.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68565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size of an array, once created, is fixed.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have 10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change the size of an array after the array is instantiated.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add or delete elements.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only assign values to one of the ten elements in this array, in this example.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Java has other capabilities to store elements that can be resized.  We'll be looking at those in the next section.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now its important to understand these basic arrays.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71651"/>
              </p:ext>
            </p:extLst>
          </p:nvPr>
        </p:nvGraphicFramePr>
        <p:xfrm>
          <a:off x="952498" y="5706962"/>
          <a:ext cx="1764343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43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2B8191F-A60A-708B-700A-98FFA2D92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84" y="7359510"/>
            <a:ext cx="1425188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057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922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initializer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676263"/>
            <a:ext cx="34782670" cy="142550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initializer makes the job of instantiating and initializing an array much easier.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you can see I still use the new keyword and have int with the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here, I specify the values I want the array to be initialized to, in a comma-delimited list, within curly braces.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these values are specified, the length of the array can be determined by Java, so I don't then need to specify the size of the array in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actually, Java provides an even simpler way to do this.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5166656"/>
          <a:ext cx="2298985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85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array initializer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359176-46F7-55AF-9FA9-1DC062523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40" y="6803337"/>
            <a:ext cx="22469640" cy="10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1139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9916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initializer as an anonymous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676263"/>
            <a:ext cx="34782670" cy="142550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us to drop the new int[]  with brackets from the expression, as I'm showing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as an anonymous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I'm showing examples for both an int array as well as a String array.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anonymous array initializer can only be used in a declaration statement.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1771"/>
              </p:ext>
            </p:extLst>
          </p:nvPr>
        </p:nvGraphicFramePr>
        <p:xfrm>
          <a:off x="952497" y="9352318"/>
          <a:ext cx="26404858" cy="462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485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array initializer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027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097FCA-F01F-D1CC-71BD-90C659EB6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14" y="10940196"/>
            <a:ext cx="18619129" cy="1083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F4B483-28B9-54F5-5F1F-F58B8744A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014" y="12648742"/>
            <a:ext cx="25903427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593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799</Words>
  <Application>Microsoft Office PowerPoint</Application>
  <PresentationFormat>Custom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2024-06-25T02:31:20Z</dcterms:modified>
</cp:coreProperties>
</file>