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9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4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now time for a LinkedList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ask you to use LinkedList functionality to create a list of places, ordered by distance from the starting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you to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move both backwards and forwards through this ordered itinerary of places.</a:t>
            </a:r>
          </a:p>
        </p:txBody>
      </p:sp>
    </p:spTree>
    <p:extLst>
      <p:ext uri="{BB962C8B-B14F-4D97-AF65-F5344CB8AC3E}">
        <p14:creationId xmlns:p14="http://schemas.microsoft.com/office/powerpoint/2010/main" val="21311572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type that has a field for a town or place name and a field for storing the distance from the start.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create an itinerary of places or towns to visit, much like I've been doing in the last few videos.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6269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this time, instead of Strings, you'll want to create a LinkedList of your place or town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a list of a few places in Australia and their distances from Sydney.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278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34782670" cy="1357307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a LinkedList ordered by the distance from the starting point, in this case, Sydney.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Sydney should be the first element in your list.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want to allow duplicate places to be in your list for this data set.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F1384F-2FD7-6F05-9ACD-52A488136D87}"/>
              </a:ext>
            </a:extLst>
          </p:cNvPr>
          <p:cNvGraphicFramePr>
            <a:graphicFrameLocks noGrp="1"/>
          </p:cNvGraphicFramePr>
          <p:nvPr/>
        </p:nvGraphicFramePr>
        <p:xfrm>
          <a:off x="8660181" y="8419055"/>
          <a:ext cx="20283378" cy="937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06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9527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8431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Town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Distance from Sydney (in km)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Adelaide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1374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Alice Springs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2771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6250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Brisbane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917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79769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Darwin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3972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40941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Melbourne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877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23938"/>
                  </a:ext>
                </a:extLst>
              </a:tr>
              <a:tr h="136431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2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Lucida Console" panose="020B060904050402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3923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1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77606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90245D-66BD-AB11-D10E-A567CF6862BB}"/>
              </a:ext>
            </a:extLst>
          </p:cNvPr>
          <p:cNvSpPr/>
          <p:nvPr/>
        </p:nvSpPr>
        <p:spPr>
          <a:xfrm>
            <a:off x="952498" y="5527607"/>
            <a:ext cx="18249604" cy="662402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48887-E702-5520-B218-17B217DB3E2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you'll create an interactive program with the following menu item options.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want to use a Scanner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get input from the console.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move forwards and backwards through the list of places on your itinerary.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33626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LinkedList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DBB8B-64F7-8B91-726D-FDC0B166C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317" y="5754717"/>
            <a:ext cx="17316293" cy="6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812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334</Words>
  <Application>Microsoft Office PowerPoint</Application>
  <PresentationFormat>Custom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Lucida Console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2024-07-09T05:38:06Z</dcterms:modified>
</cp:coreProperties>
</file>