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3" autoAdjust="0"/>
    <p:restoredTop sz="94661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0304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PH" sz="10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Nested Class</a:t>
            </a:r>
            <a:endParaRPr lang="en-US" sz="10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/>
            <a:r>
              <a:rPr lang="en-PH" sz="45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Nested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static nested class is a class enclosed in the structure of another class, declared as static</a:t>
            </a:r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class, if accessed externally, requires the outer class name as part of the qualifying name</a:t>
            </a:r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has the advantage of being able to access private attributes on the outer class</a:t>
            </a:r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enclosing class can access any attributes on the static nested class, including private attributes</a:t>
            </a:r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96688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2024-08-08T06:13:12Z</dcterms:modified>
</cp:coreProperties>
</file>