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6" r:id="rId2"/>
    <p:sldId id="287" r:id="rId3"/>
    <p:sldId id="288" r:id="rId4"/>
    <p:sldId id="289" r:id="rId5"/>
    <p:sldId id="290" r:id="rId6"/>
    <p:sldId id="291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2C4"/>
    <a:srgbClr val="426FC3"/>
    <a:srgbClr val="395825"/>
    <a:srgbClr val="365BA1"/>
    <a:srgbClr val="718BCC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7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7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7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7543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 and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we move on, I want to talk about two more classes in the collection's framework, specifically created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 more efficiently.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any List, Set, or Map,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each have a special implementation that differs from the HashSet or HashMap.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implementations make these two types extremely compact and efficient.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There's no special list implementation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types.</a:t>
            </a:r>
          </a:p>
        </p:txBody>
      </p:sp>
    </p:spTree>
    <p:extLst>
      <p:ext uri="{BB962C8B-B14F-4D97-AF65-F5344CB8AC3E}">
        <p14:creationId xmlns:p14="http://schemas.microsoft.com/office/powerpoint/2010/main" val="162573551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14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EnumSet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specialized Set implementation for use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 elements in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come from a single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abstract, meaning we can't instantiate it directly.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comes with many factory methods to create instances.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this Set has much better performance than using a HashSet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Bulk operations (such as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containsAll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retainAll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should run very quickly, in constant time, O(1), if they're run on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their argument is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72403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3466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specialized Map implementation for use with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 keys.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keys must all come from the same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type, and they're ordered naturally by the ordinal value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map has the same functionality as a HashMap, with O(1) for basic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key type is specified during construction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EnumMap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either explicitly by passing the key type's class, or implicitly by passing another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this map has better performance than using a HashMap, with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391310895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09047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EnumSet implementations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3"/>
            <a:ext cx="34782670" cy="1301355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represented internally as bit vectors, which are just a series of ones and zeros.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one indicates that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 (with an ordinal value that is equal to the index of the bit) is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zero indicates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constant is not in the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a bit vector allows all Set operations to use bit math, which makes it very fast.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uses a single long as its bit vector, which means it can contain a maximum of 64 bits, representing 64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JumboEnumSet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gets returned if you have more than 64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6433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543332"/>
            <a:ext cx="34782670" cy="738797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a visual representation of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Ann's work days.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size is 7 for the 7 possible values (based on the number of constants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WeekDay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Enum).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weekday that's part of her Set will be set to 1, at the index that corresponds to the weekday ordinal value.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783272F9-C3E8-D133-7068-0A5B35E8D402}"/>
              </a:ext>
            </a:extLst>
          </p:cNvPr>
          <p:cNvSpPr/>
          <p:nvPr/>
        </p:nvSpPr>
        <p:spPr>
          <a:xfrm>
            <a:off x="952498" y="459786"/>
            <a:ext cx="164500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Ann's Work Day EnumSet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D4C22A5-A6BF-6442-50C3-CD32C357151F}"/>
              </a:ext>
            </a:extLst>
          </p:cNvPr>
          <p:cNvGrpSpPr/>
          <p:nvPr/>
        </p:nvGrpSpPr>
        <p:grpSpPr>
          <a:xfrm>
            <a:off x="8210056" y="2749576"/>
            <a:ext cx="21226305" cy="7529367"/>
            <a:chOff x="8210056" y="2749576"/>
            <a:chExt cx="21226305" cy="7529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F257CA-7465-3510-A2E0-9C248D0596C6}"/>
                </a:ext>
              </a:extLst>
            </p:cNvPr>
            <p:cNvSpPr/>
            <p:nvPr/>
          </p:nvSpPr>
          <p:spPr>
            <a:xfrm>
              <a:off x="10750379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386A5E-FCE4-503B-7607-2D2EA83D8144}"/>
                </a:ext>
              </a:extLst>
            </p:cNvPr>
            <p:cNvSpPr txBox="1"/>
            <p:nvPr/>
          </p:nvSpPr>
          <p:spPr>
            <a:xfrm>
              <a:off x="10750379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7E226A-E13E-62BB-C770-131E6F3696B7}"/>
                </a:ext>
              </a:extLst>
            </p:cNvPr>
            <p:cNvSpPr/>
            <p:nvPr/>
          </p:nvSpPr>
          <p:spPr>
            <a:xfrm>
              <a:off x="12739817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0CCF72-5972-B3E1-D413-C8A8D3B22224}"/>
                </a:ext>
              </a:extLst>
            </p:cNvPr>
            <p:cNvSpPr txBox="1"/>
            <p:nvPr/>
          </p:nvSpPr>
          <p:spPr>
            <a:xfrm>
              <a:off x="12739817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73B14D-FA1D-1E00-017A-C4DB2B51E0EF}"/>
                </a:ext>
              </a:extLst>
            </p:cNvPr>
            <p:cNvSpPr/>
            <p:nvPr/>
          </p:nvSpPr>
          <p:spPr>
            <a:xfrm>
              <a:off x="14743650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B42852-8595-0D8E-A99F-C0E5E2661CFB}"/>
                </a:ext>
              </a:extLst>
            </p:cNvPr>
            <p:cNvSpPr txBox="1"/>
            <p:nvPr/>
          </p:nvSpPr>
          <p:spPr>
            <a:xfrm>
              <a:off x="14743650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936EA6-B77A-697C-FF8C-5D531CA8B34B}"/>
                </a:ext>
              </a:extLst>
            </p:cNvPr>
            <p:cNvSpPr/>
            <p:nvPr/>
          </p:nvSpPr>
          <p:spPr>
            <a:xfrm>
              <a:off x="16747483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C6CE2E-2F8F-EEE7-A658-11A1E33CFB8F}"/>
                </a:ext>
              </a:extLst>
            </p:cNvPr>
            <p:cNvSpPr txBox="1"/>
            <p:nvPr/>
          </p:nvSpPr>
          <p:spPr>
            <a:xfrm>
              <a:off x="16747483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46F8F93-8311-DCE1-2345-9850D5AE7E0F}"/>
                </a:ext>
              </a:extLst>
            </p:cNvPr>
            <p:cNvSpPr/>
            <p:nvPr/>
          </p:nvSpPr>
          <p:spPr>
            <a:xfrm>
              <a:off x="18736921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9165AF-05EF-2567-5E02-A565E9E20518}"/>
                </a:ext>
              </a:extLst>
            </p:cNvPr>
            <p:cNvSpPr txBox="1"/>
            <p:nvPr/>
          </p:nvSpPr>
          <p:spPr>
            <a:xfrm>
              <a:off x="18736921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528B45-F6D8-30C5-1094-78559E61DB28}"/>
                </a:ext>
              </a:extLst>
            </p:cNvPr>
            <p:cNvSpPr/>
            <p:nvPr/>
          </p:nvSpPr>
          <p:spPr>
            <a:xfrm>
              <a:off x="20726359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7089A-C9C2-8286-4C0E-DC207CB2193C}"/>
                </a:ext>
              </a:extLst>
            </p:cNvPr>
            <p:cNvSpPr txBox="1"/>
            <p:nvPr/>
          </p:nvSpPr>
          <p:spPr>
            <a:xfrm>
              <a:off x="20726359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E910AA-1818-C1CA-B318-5755FF446697}"/>
                </a:ext>
              </a:extLst>
            </p:cNvPr>
            <p:cNvSpPr/>
            <p:nvPr/>
          </p:nvSpPr>
          <p:spPr>
            <a:xfrm>
              <a:off x="22715797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B43E26-A465-2AE9-D72A-8CCA95DFC379}"/>
                </a:ext>
              </a:extLst>
            </p:cNvPr>
            <p:cNvSpPr txBox="1"/>
            <p:nvPr/>
          </p:nvSpPr>
          <p:spPr>
            <a:xfrm>
              <a:off x="22715797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F46038-C056-C0A4-C274-95F950CEC055}"/>
                </a:ext>
              </a:extLst>
            </p:cNvPr>
            <p:cNvSpPr txBox="1"/>
            <p:nvPr/>
          </p:nvSpPr>
          <p:spPr>
            <a:xfrm>
              <a:off x="11286890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[0]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6F8615-E25E-6CC4-6536-B3A0717A0553}"/>
                </a:ext>
              </a:extLst>
            </p:cNvPr>
            <p:cNvSpPr txBox="1"/>
            <p:nvPr/>
          </p:nvSpPr>
          <p:spPr>
            <a:xfrm>
              <a:off x="13276328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[1]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63AD20-868B-D02A-CF83-BCE1A19B4D2F}"/>
                </a:ext>
              </a:extLst>
            </p:cNvPr>
            <p:cNvSpPr txBox="1"/>
            <p:nvPr/>
          </p:nvSpPr>
          <p:spPr>
            <a:xfrm>
              <a:off x="15280161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[2]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340763-3363-7E48-2D7D-8B4C836D329C}"/>
                </a:ext>
              </a:extLst>
            </p:cNvPr>
            <p:cNvSpPr txBox="1"/>
            <p:nvPr/>
          </p:nvSpPr>
          <p:spPr>
            <a:xfrm>
              <a:off x="17283994" y="544187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[3]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03401A-BACF-BABD-ABAE-29D3CB5F215D}"/>
                </a:ext>
              </a:extLst>
            </p:cNvPr>
            <p:cNvSpPr txBox="1"/>
            <p:nvPr/>
          </p:nvSpPr>
          <p:spPr>
            <a:xfrm>
              <a:off x="19287827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[4]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46FF72-2C61-F5D6-B702-DE0801AFA24D}"/>
                </a:ext>
              </a:extLst>
            </p:cNvPr>
            <p:cNvSpPr txBox="1"/>
            <p:nvPr/>
          </p:nvSpPr>
          <p:spPr>
            <a:xfrm>
              <a:off x="21262870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[5]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8203B1-5D45-2F73-D25E-A858B0D0F6CD}"/>
                </a:ext>
              </a:extLst>
            </p:cNvPr>
            <p:cNvSpPr txBox="1"/>
            <p:nvPr/>
          </p:nvSpPr>
          <p:spPr>
            <a:xfrm>
              <a:off x="23252308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[6]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52CBC8-72FA-979A-8C4C-76EF65DC476D}"/>
                </a:ext>
              </a:extLst>
            </p:cNvPr>
            <p:cNvSpPr txBox="1"/>
            <p:nvPr/>
          </p:nvSpPr>
          <p:spPr>
            <a:xfrm>
              <a:off x="25021931" y="5441870"/>
              <a:ext cx="4414430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Vector Indices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80B09C5-FFDB-0BFD-FF73-043534C69D7B}"/>
                </a:ext>
              </a:extLst>
            </p:cNvPr>
            <p:cNvSpPr/>
            <p:nvPr/>
          </p:nvSpPr>
          <p:spPr>
            <a:xfrm>
              <a:off x="8210056" y="812250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297D272-80D9-C859-4178-110984E0C4D5}"/>
                </a:ext>
              </a:extLst>
            </p:cNvPr>
            <p:cNvSpPr txBox="1"/>
            <p:nvPr/>
          </p:nvSpPr>
          <p:spPr>
            <a:xfrm>
              <a:off x="8210056" y="832543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SUNDAY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01DF53-129C-F70F-0370-FAD48E6EC55E}"/>
                </a:ext>
              </a:extLst>
            </p:cNvPr>
            <p:cNvSpPr/>
            <p:nvPr/>
          </p:nvSpPr>
          <p:spPr>
            <a:xfrm>
              <a:off x="1094808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DBCF7A-4C3E-8BFB-F27D-4189ECC3559B}"/>
                </a:ext>
              </a:extLst>
            </p:cNvPr>
            <p:cNvSpPr txBox="1"/>
            <p:nvPr/>
          </p:nvSpPr>
          <p:spPr>
            <a:xfrm>
              <a:off x="1094808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MONDAY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29F37EB-552D-B867-8A00-1CA7047113F8}"/>
                </a:ext>
              </a:extLst>
            </p:cNvPr>
            <p:cNvSpPr/>
            <p:nvPr/>
          </p:nvSpPr>
          <p:spPr>
            <a:xfrm>
              <a:off x="1368611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7C6C5A-F03E-6D55-5E79-CB342A0B1601}"/>
                </a:ext>
              </a:extLst>
            </p:cNvPr>
            <p:cNvSpPr txBox="1"/>
            <p:nvPr/>
          </p:nvSpPr>
          <p:spPr>
            <a:xfrm>
              <a:off x="1368611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TUESDAY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8FB205-42AE-8E8B-7E53-5BCC27DA0A34}"/>
                </a:ext>
              </a:extLst>
            </p:cNvPr>
            <p:cNvSpPr/>
            <p:nvPr/>
          </p:nvSpPr>
          <p:spPr>
            <a:xfrm>
              <a:off x="1642414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D5D375-B1BB-A255-BD1F-0A90228FE40F}"/>
                </a:ext>
              </a:extLst>
            </p:cNvPr>
            <p:cNvSpPr txBox="1"/>
            <p:nvPr/>
          </p:nvSpPr>
          <p:spPr>
            <a:xfrm>
              <a:off x="1642414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WEDNESDAY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46EC55-C129-82F9-7E2D-1E28215CEF08}"/>
                </a:ext>
              </a:extLst>
            </p:cNvPr>
            <p:cNvSpPr/>
            <p:nvPr/>
          </p:nvSpPr>
          <p:spPr>
            <a:xfrm>
              <a:off x="1916217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B7C24A7-3684-32AA-F950-B30483CF39CD}"/>
                </a:ext>
              </a:extLst>
            </p:cNvPr>
            <p:cNvSpPr txBox="1"/>
            <p:nvPr/>
          </p:nvSpPr>
          <p:spPr>
            <a:xfrm>
              <a:off x="1916217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THURSDAY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E5D5E6-0B91-B57C-4E7F-71EBEB650E0D}"/>
                </a:ext>
              </a:extLst>
            </p:cNvPr>
            <p:cNvSpPr/>
            <p:nvPr/>
          </p:nvSpPr>
          <p:spPr>
            <a:xfrm>
              <a:off x="2190020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A7CD67-E79E-D30E-3DA9-403CDDDDA6BF}"/>
                </a:ext>
              </a:extLst>
            </p:cNvPr>
            <p:cNvSpPr txBox="1"/>
            <p:nvPr/>
          </p:nvSpPr>
          <p:spPr>
            <a:xfrm>
              <a:off x="2190020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FRIDAY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BFF7E85-269C-3B16-8C4A-595FE76E42F8}"/>
                </a:ext>
              </a:extLst>
            </p:cNvPr>
            <p:cNvSpPr/>
            <p:nvPr/>
          </p:nvSpPr>
          <p:spPr>
            <a:xfrm>
              <a:off x="2463823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686712-BD74-D8A1-98EE-4917CEB6F7EF}"/>
                </a:ext>
              </a:extLst>
            </p:cNvPr>
            <p:cNvSpPr txBox="1"/>
            <p:nvPr/>
          </p:nvSpPr>
          <p:spPr>
            <a:xfrm>
              <a:off x="2463823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SATURDAY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39B247-92EF-0FF9-0FBA-6F68371FB129}"/>
                </a:ext>
              </a:extLst>
            </p:cNvPr>
            <p:cNvSpPr txBox="1"/>
            <p:nvPr/>
          </p:nvSpPr>
          <p:spPr>
            <a:xfrm>
              <a:off x="10637067" y="9406909"/>
              <a:ext cx="160076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000" dirty="0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Vector Indices Correspond to Enum ordinal values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426FC3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7FE23F2-A1F0-BFF0-D63A-AB1BE040921F}"/>
                </a:ext>
              </a:extLst>
            </p:cNvPr>
            <p:cNvCxnSpPr>
              <a:cxnSpLocks/>
              <a:stCxn id="43" idx="0"/>
              <a:endCxn id="33" idx="2"/>
            </p:cNvCxnSpPr>
            <p:nvPr/>
          </p:nvCxnSpPr>
          <p:spPr>
            <a:xfrm flipV="1">
              <a:off x="12317101" y="6328724"/>
              <a:ext cx="1417435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AA42CE-14FD-BCF0-2F28-CFEAB3855676}"/>
                </a:ext>
              </a:extLst>
            </p:cNvPr>
            <p:cNvSpPr txBox="1"/>
            <p:nvPr/>
          </p:nvSpPr>
          <p:spPr>
            <a:xfrm>
              <a:off x="8439665" y="2749576"/>
              <a:ext cx="483149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000" dirty="0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Ann’s </a:t>
              </a:r>
              <a:r>
                <a:rPr lang="en-US" sz="5000" dirty="0" err="1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EnumSet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426FC3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C7B165A-5AD6-7E04-F97D-FD8E362875CE}"/>
                </a:ext>
              </a:extLst>
            </p:cNvPr>
            <p:cNvCxnSpPr>
              <a:cxnSpLocks/>
              <a:stCxn id="45" idx="0"/>
              <a:endCxn id="34" idx="2"/>
            </p:cNvCxnSpPr>
            <p:nvPr/>
          </p:nvCxnSpPr>
          <p:spPr>
            <a:xfrm flipV="1">
              <a:off x="15055131" y="6328724"/>
              <a:ext cx="683238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918468B-E74C-9EE8-B794-4064524F0561}"/>
                </a:ext>
              </a:extLst>
            </p:cNvPr>
            <p:cNvCxnSpPr>
              <a:cxnSpLocks/>
              <a:stCxn id="49" idx="0"/>
              <a:endCxn id="36" idx="2"/>
            </p:cNvCxnSpPr>
            <p:nvPr/>
          </p:nvCxnSpPr>
          <p:spPr>
            <a:xfrm flipH="1" flipV="1">
              <a:off x="19746035" y="6328724"/>
              <a:ext cx="785156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E4BE2B5-820A-88AD-C80F-363F1C6F9974}"/>
                </a:ext>
              </a:extLst>
            </p:cNvPr>
            <p:cNvCxnSpPr>
              <a:cxnSpLocks/>
              <a:stCxn id="51" idx="0"/>
              <a:endCxn id="37" idx="2"/>
            </p:cNvCxnSpPr>
            <p:nvPr/>
          </p:nvCxnSpPr>
          <p:spPr>
            <a:xfrm flipH="1" flipV="1">
              <a:off x="21721078" y="6328724"/>
              <a:ext cx="1548143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60937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Collections for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543332"/>
            <a:ext cx="34782670" cy="738797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MONDAY has an ordinal value of 1 in 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WeekDays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value in the underlying bit vector, at position 1, is a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MONDAY is part of Ann's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783272F9-C3E8-D133-7068-0A5B35E8D402}"/>
              </a:ext>
            </a:extLst>
          </p:cNvPr>
          <p:cNvSpPr/>
          <p:nvPr/>
        </p:nvSpPr>
        <p:spPr>
          <a:xfrm>
            <a:off x="952498" y="459786"/>
            <a:ext cx="164500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Ann's Work Day EnumSet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E98011-EE8E-3CED-6929-DB110C11ADB2}"/>
              </a:ext>
            </a:extLst>
          </p:cNvPr>
          <p:cNvGrpSpPr/>
          <p:nvPr/>
        </p:nvGrpSpPr>
        <p:grpSpPr>
          <a:xfrm>
            <a:off x="8210056" y="2749576"/>
            <a:ext cx="21226305" cy="7529367"/>
            <a:chOff x="8210056" y="2749576"/>
            <a:chExt cx="21226305" cy="75293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BAB3F5-E798-7802-AB27-533F4190E57D}"/>
                </a:ext>
              </a:extLst>
            </p:cNvPr>
            <p:cNvSpPr/>
            <p:nvPr/>
          </p:nvSpPr>
          <p:spPr>
            <a:xfrm>
              <a:off x="10750379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417D2E-5B75-9BEC-F9C3-D8E85012587B}"/>
                </a:ext>
              </a:extLst>
            </p:cNvPr>
            <p:cNvSpPr txBox="1"/>
            <p:nvPr/>
          </p:nvSpPr>
          <p:spPr>
            <a:xfrm>
              <a:off x="10750379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EAF335-32FD-6720-A363-89CDA8DE374D}"/>
                </a:ext>
              </a:extLst>
            </p:cNvPr>
            <p:cNvSpPr/>
            <p:nvPr/>
          </p:nvSpPr>
          <p:spPr>
            <a:xfrm>
              <a:off x="12739817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563F33-42C2-452B-F97D-B526156EBC04}"/>
                </a:ext>
              </a:extLst>
            </p:cNvPr>
            <p:cNvSpPr txBox="1"/>
            <p:nvPr/>
          </p:nvSpPr>
          <p:spPr>
            <a:xfrm>
              <a:off x="12739817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5A0BF83-8C2D-0D88-517C-45856418279B}"/>
                </a:ext>
              </a:extLst>
            </p:cNvPr>
            <p:cNvSpPr/>
            <p:nvPr/>
          </p:nvSpPr>
          <p:spPr>
            <a:xfrm>
              <a:off x="14743650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D65F6-3FF8-77B8-876B-2312951BF2EF}"/>
                </a:ext>
              </a:extLst>
            </p:cNvPr>
            <p:cNvSpPr txBox="1"/>
            <p:nvPr/>
          </p:nvSpPr>
          <p:spPr>
            <a:xfrm>
              <a:off x="14743650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DF6E23-C4C2-DA5F-B713-AA3973FEB7C9}"/>
                </a:ext>
              </a:extLst>
            </p:cNvPr>
            <p:cNvSpPr/>
            <p:nvPr/>
          </p:nvSpPr>
          <p:spPr>
            <a:xfrm>
              <a:off x="16747483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DC6FC3-391F-E4BF-74F9-7BC353645D68}"/>
                </a:ext>
              </a:extLst>
            </p:cNvPr>
            <p:cNvSpPr txBox="1"/>
            <p:nvPr/>
          </p:nvSpPr>
          <p:spPr>
            <a:xfrm>
              <a:off x="16747483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61D363-EA11-A441-3433-24B8539B47B2}"/>
                </a:ext>
              </a:extLst>
            </p:cNvPr>
            <p:cNvSpPr/>
            <p:nvPr/>
          </p:nvSpPr>
          <p:spPr>
            <a:xfrm>
              <a:off x="18736921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99AED0-46D0-96F5-1C33-5F7D3AB00E70}"/>
                </a:ext>
              </a:extLst>
            </p:cNvPr>
            <p:cNvSpPr txBox="1"/>
            <p:nvPr/>
          </p:nvSpPr>
          <p:spPr>
            <a:xfrm>
              <a:off x="18736921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BFD330-998F-96BF-904A-07DDB08420E7}"/>
                </a:ext>
              </a:extLst>
            </p:cNvPr>
            <p:cNvSpPr/>
            <p:nvPr/>
          </p:nvSpPr>
          <p:spPr>
            <a:xfrm>
              <a:off x="20726359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E063B88-4E6F-6851-7A61-BF9E6FF7FAD8}"/>
                </a:ext>
              </a:extLst>
            </p:cNvPr>
            <p:cNvSpPr txBox="1"/>
            <p:nvPr/>
          </p:nvSpPr>
          <p:spPr>
            <a:xfrm>
              <a:off x="20726359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1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62EFB0-EC4F-1724-23B1-9CCAA0806BC8}"/>
                </a:ext>
              </a:extLst>
            </p:cNvPr>
            <p:cNvSpPr/>
            <p:nvPr/>
          </p:nvSpPr>
          <p:spPr>
            <a:xfrm>
              <a:off x="22715797" y="4176584"/>
              <a:ext cx="1989438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FADC5E-7FFD-E1F6-4338-32E7CA52049D}"/>
                </a:ext>
              </a:extLst>
            </p:cNvPr>
            <p:cNvSpPr txBox="1"/>
            <p:nvPr/>
          </p:nvSpPr>
          <p:spPr>
            <a:xfrm>
              <a:off x="22715797" y="4241011"/>
              <a:ext cx="1989438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0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4696DF-566A-3473-C907-91D1A4396FA3}"/>
                </a:ext>
              </a:extLst>
            </p:cNvPr>
            <p:cNvSpPr txBox="1"/>
            <p:nvPr/>
          </p:nvSpPr>
          <p:spPr>
            <a:xfrm>
              <a:off x="11286890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[0]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2D81DF-1EB9-7B08-401D-D6931D1F402E}"/>
                </a:ext>
              </a:extLst>
            </p:cNvPr>
            <p:cNvSpPr txBox="1"/>
            <p:nvPr/>
          </p:nvSpPr>
          <p:spPr>
            <a:xfrm>
              <a:off x="13276328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[1]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635255-E35D-0757-C4B5-79D798F20318}"/>
                </a:ext>
              </a:extLst>
            </p:cNvPr>
            <p:cNvSpPr txBox="1"/>
            <p:nvPr/>
          </p:nvSpPr>
          <p:spPr>
            <a:xfrm>
              <a:off x="15280161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[2]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D71402-62CE-4F24-C5B7-29D0DA151171}"/>
                </a:ext>
              </a:extLst>
            </p:cNvPr>
            <p:cNvSpPr txBox="1"/>
            <p:nvPr/>
          </p:nvSpPr>
          <p:spPr>
            <a:xfrm>
              <a:off x="17283994" y="544187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[3]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44EB95-CDBC-83F1-51D2-67D990E1BB4B}"/>
                </a:ext>
              </a:extLst>
            </p:cNvPr>
            <p:cNvSpPr txBox="1"/>
            <p:nvPr/>
          </p:nvSpPr>
          <p:spPr>
            <a:xfrm>
              <a:off x="19287827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[4]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A0D43D-797B-0C58-4154-159D5487B1B7}"/>
                </a:ext>
              </a:extLst>
            </p:cNvPr>
            <p:cNvSpPr txBox="1"/>
            <p:nvPr/>
          </p:nvSpPr>
          <p:spPr>
            <a:xfrm>
              <a:off x="21262870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[5]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5AADDE-854E-63DC-3CAC-4901DC7BD8EE}"/>
                </a:ext>
              </a:extLst>
            </p:cNvPr>
            <p:cNvSpPr txBox="1"/>
            <p:nvPr/>
          </p:nvSpPr>
          <p:spPr>
            <a:xfrm>
              <a:off x="23252308" y="5456690"/>
              <a:ext cx="916416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[6]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ED24F7-C568-71C9-0EE5-E8C0C987E011}"/>
                </a:ext>
              </a:extLst>
            </p:cNvPr>
            <p:cNvSpPr txBox="1"/>
            <p:nvPr/>
          </p:nvSpPr>
          <p:spPr>
            <a:xfrm>
              <a:off x="25021931" y="5441870"/>
              <a:ext cx="4414430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5000" b="0" i="0" u="none" strike="noStrike" cap="none" spc="0" normalizeH="0" baseline="0" dirty="0">
                  <a:ln>
                    <a:noFill/>
                  </a:ln>
                  <a:solidFill>
                    <a:srgbClr val="395825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Vector Indices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395825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28C710-E7AE-B8C8-8EE8-7BEE2BEE70E9}"/>
                </a:ext>
              </a:extLst>
            </p:cNvPr>
            <p:cNvSpPr/>
            <p:nvPr/>
          </p:nvSpPr>
          <p:spPr>
            <a:xfrm>
              <a:off x="8210056" y="812250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FEDCF0-82BC-B508-8FCD-8E76AB6195D3}"/>
                </a:ext>
              </a:extLst>
            </p:cNvPr>
            <p:cNvSpPr txBox="1"/>
            <p:nvPr/>
          </p:nvSpPr>
          <p:spPr>
            <a:xfrm>
              <a:off x="8210056" y="832543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SUNDAY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8BA153-665A-CD0F-92C9-04175AEE976F}"/>
                </a:ext>
              </a:extLst>
            </p:cNvPr>
            <p:cNvSpPr/>
            <p:nvPr/>
          </p:nvSpPr>
          <p:spPr>
            <a:xfrm>
              <a:off x="1094808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CE6658-C011-E1BD-888C-52273C61A40C}"/>
                </a:ext>
              </a:extLst>
            </p:cNvPr>
            <p:cNvSpPr txBox="1"/>
            <p:nvPr/>
          </p:nvSpPr>
          <p:spPr>
            <a:xfrm>
              <a:off x="1094808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MONDAY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76C33F-3171-1CB4-D9DE-7EF61C4C4833}"/>
                </a:ext>
              </a:extLst>
            </p:cNvPr>
            <p:cNvSpPr/>
            <p:nvPr/>
          </p:nvSpPr>
          <p:spPr>
            <a:xfrm>
              <a:off x="1368611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10A6EB-54C3-5027-65E9-CFCD6BD8152C}"/>
                </a:ext>
              </a:extLst>
            </p:cNvPr>
            <p:cNvSpPr txBox="1"/>
            <p:nvPr/>
          </p:nvSpPr>
          <p:spPr>
            <a:xfrm>
              <a:off x="1368611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TUESDAY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685BCC-1EAB-7ADE-B889-83EC6634EBA0}"/>
                </a:ext>
              </a:extLst>
            </p:cNvPr>
            <p:cNvSpPr/>
            <p:nvPr/>
          </p:nvSpPr>
          <p:spPr>
            <a:xfrm>
              <a:off x="1642414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670DE9-B9D5-930E-07BA-51E85BB5B977}"/>
                </a:ext>
              </a:extLst>
            </p:cNvPr>
            <p:cNvSpPr txBox="1"/>
            <p:nvPr/>
          </p:nvSpPr>
          <p:spPr>
            <a:xfrm>
              <a:off x="1642414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Helvetica Light"/>
                </a:rPr>
                <a:t>WEDNESDAY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E54B9C-BE4A-8794-30BF-39C13B78CE9B}"/>
                </a:ext>
              </a:extLst>
            </p:cNvPr>
            <p:cNvSpPr/>
            <p:nvPr/>
          </p:nvSpPr>
          <p:spPr>
            <a:xfrm>
              <a:off x="1916217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C54751-3770-AB63-2048-A6E54A0C3750}"/>
                </a:ext>
              </a:extLst>
            </p:cNvPr>
            <p:cNvSpPr txBox="1"/>
            <p:nvPr/>
          </p:nvSpPr>
          <p:spPr>
            <a:xfrm>
              <a:off x="1916217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THURSDAY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ADE1A3-31E4-FCA7-2906-AA6F14729B4F}"/>
                </a:ext>
              </a:extLst>
            </p:cNvPr>
            <p:cNvSpPr/>
            <p:nvPr/>
          </p:nvSpPr>
          <p:spPr>
            <a:xfrm>
              <a:off x="2190020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645BF7-5230-BADA-D7DB-6B1309DF0D10}"/>
                </a:ext>
              </a:extLst>
            </p:cNvPr>
            <p:cNvSpPr txBox="1"/>
            <p:nvPr/>
          </p:nvSpPr>
          <p:spPr>
            <a:xfrm>
              <a:off x="2190020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FRIDAY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273A9C-DF10-53FA-0A24-6497F72F3E76}"/>
                </a:ext>
              </a:extLst>
            </p:cNvPr>
            <p:cNvSpPr/>
            <p:nvPr/>
          </p:nvSpPr>
          <p:spPr>
            <a:xfrm>
              <a:off x="24638236" y="8119488"/>
              <a:ext cx="2738030" cy="1000897"/>
            </a:xfrm>
            <a:prstGeom prst="rect">
              <a:avLst/>
            </a:prstGeom>
            <a:solidFill>
              <a:srgbClr val="718BCC"/>
            </a:solidFill>
            <a:ln w="76200">
              <a:solidFill>
                <a:srgbClr val="365B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110707-D5CE-648B-8EBF-271A73487807}"/>
                </a:ext>
              </a:extLst>
            </p:cNvPr>
            <p:cNvSpPr txBox="1"/>
            <p:nvPr/>
          </p:nvSpPr>
          <p:spPr>
            <a:xfrm>
              <a:off x="24638236" y="8322414"/>
              <a:ext cx="2738030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SATURDAY</a:t>
              </a:r>
              <a:endParaRPr kumimoji="0" lang="en-PH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5C9264-D68F-93BD-8901-E649FD488821}"/>
                </a:ext>
              </a:extLst>
            </p:cNvPr>
            <p:cNvSpPr txBox="1"/>
            <p:nvPr/>
          </p:nvSpPr>
          <p:spPr>
            <a:xfrm>
              <a:off x="10637067" y="9406909"/>
              <a:ext cx="16007692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000" dirty="0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Vector Indices Correspond to Enum ordinal values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426FC3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F9E6AA-3BC9-CE82-BBEA-42D58C4D17CD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12317101" y="6328724"/>
              <a:ext cx="1417435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C22D69-0E85-38D7-7E1F-8B66A010FFB8}"/>
                </a:ext>
              </a:extLst>
            </p:cNvPr>
            <p:cNvSpPr txBox="1"/>
            <p:nvPr/>
          </p:nvSpPr>
          <p:spPr>
            <a:xfrm>
              <a:off x="8439665" y="2749576"/>
              <a:ext cx="4831493" cy="87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5000" dirty="0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Ann’s </a:t>
              </a:r>
              <a:r>
                <a:rPr lang="en-US" sz="5000" dirty="0" err="1">
                  <a:solidFill>
                    <a:srgbClr val="426FC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EnumSet</a:t>
              </a:r>
              <a:endParaRPr kumimoji="0" lang="en-PH" sz="5000" b="0" i="0" u="none" strike="noStrike" cap="none" spc="0" normalizeH="0" baseline="0" dirty="0">
                <a:ln>
                  <a:noFill/>
                </a:ln>
                <a:solidFill>
                  <a:srgbClr val="426FC3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6E17D08-2EB6-049E-4A5C-A2FB996A09A8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flipV="1">
              <a:off x="15055131" y="6328724"/>
              <a:ext cx="683238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9395586-34FC-660F-F0F6-B9A1F1971C6F}"/>
                </a:ext>
              </a:extLst>
            </p:cNvPr>
            <p:cNvCxnSpPr>
              <a:cxnSpLocks/>
              <a:stCxn id="38" idx="0"/>
              <a:endCxn id="26" idx="2"/>
            </p:cNvCxnSpPr>
            <p:nvPr/>
          </p:nvCxnSpPr>
          <p:spPr>
            <a:xfrm flipH="1" flipV="1">
              <a:off x="19746035" y="6328724"/>
              <a:ext cx="785156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0A102A3-D844-28CB-A5CB-1A9EE6FF73E7}"/>
                </a:ext>
              </a:extLst>
            </p:cNvPr>
            <p:cNvCxnSpPr>
              <a:cxnSpLocks/>
              <a:stCxn id="40" idx="0"/>
              <a:endCxn id="27" idx="2"/>
            </p:cNvCxnSpPr>
            <p:nvPr/>
          </p:nvCxnSpPr>
          <p:spPr>
            <a:xfrm flipH="1" flipV="1">
              <a:off x="21721078" y="6328724"/>
              <a:ext cx="1548143" cy="1790764"/>
            </a:xfrm>
            <a:prstGeom prst="straightConnector1">
              <a:avLst/>
            </a:prstGeom>
            <a:ln w="95250" cap="flat" cmpd="sng" algn="ctr">
              <a:solidFill>
                <a:srgbClr val="4672C4"/>
              </a:solidFill>
              <a:prstDash val="solid"/>
              <a:round/>
              <a:headEnd type="triangle" w="lg" len="lg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30313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659</Words>
  <Application>Microsoft Office PowerPoint</Application>
  <PresentationFormat>Custom</PresentationFormat>
  <Paragraphs>93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170</cp:revision>
  <dcterms:modified xsi:type="dcterms:W3CDTF">2024-09-13T02:17:28Z</dcterms:modified>
</cp:coreProperties>
</file>