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44548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TreeMap's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View collections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 with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TreeMap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NavigableMap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methods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5C05DB0-1D5A-1C57-3A75-5AFB3D2EC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447269"/>
              </p:ext>
            </p:extLst>
          </p:nvPr>
        </p:nvGraphicFramePr>
        <p:xfrm>
          <a:off x="952500" y="3026791"/>
          <a:ext cx="34782668" cy="1452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519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8697470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209022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View collection methods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Notes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2354475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entrySet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(),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keySet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(), values()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Provides views of mappings, keys and values.  These are views available to any map, and not just the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TreeMap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  I include them here, to remind you, These are </a:t>
                      </a:r>
                      <a:r>
                        <a:rPr lang="en-US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views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2354475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descendingKeySet()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descendingKeyMap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()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Provides reversed order key set or map, reversed by the key values.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649346"/>
                  </a:ext>
                </a:extLst>
              </a:tr>
              <a:tr h="5277715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headMap(K key)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headMap(K key,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inclusive)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tailMap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(K key)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tailMap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(K key,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inclusive)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Provides views of either the first or last parts of the map, divided by the key passed.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</a:t>
                      </a:r>
                      <a:r>
                        <a:rPr lang="en-US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head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map is by default </a:t>
                      </a:r>
                      <a:r>
                        <a:rPr lang="en-US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EXCLUSIVE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of all elements higher or equal to the key.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</a:t>
                      </a:r>
                      <a:r>
                        <a:rPr lang="en-US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tail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map is by default </a:t>
                      </a:r>
                      <a:r>
                        <a:rPr lang="en-US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INCLUSIVE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of all elements higher or equal to the key.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399851"/>
                  </a:ext>
                </a:extLst>
              </a:tr>
              <a:tr h="332473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subMap(K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fromKey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K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toKey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)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subMap(K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fromKey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inclusive, K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toKey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inclusive).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Provides a view of a contiguous section of the map, higher or equal to the </a:t>
                      </a:r>
                      <a:r>
                        <a:rPr lang="en-US" sz="4400" b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fromKey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and lower than the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toKey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so the </a:t>
                      </a:r>
                      <a:r>
                        <a:rPr lang="en-US" sz="4400" b="1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toKey</a:t>
                      </a:r>
                      <a:r>
                        <a:rPr lang="en-US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is EXCLUSIVE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overloaded version allows you to determine the inclusivity you want for both keys.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611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222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2024-09-11T02:54:40Z</dcterms:modified>
</cp:coreProperties>
</file>