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56258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Terminal Operations that return Optional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Terminal Operations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video, I'll be covering the final few terminal operations, all of which return an Optional.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A9A641-4881-D0FA-6037-FE83A72AE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501954"/>
              </p:ext>
            </p:extLst>
          </p:nvPr>
        </p:nvGraphicFramePr>
        <p:xfrm>
          <a:off x="6833801" y="6859545"/>
          <a:ext cx="22908398" cy="10909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88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434751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2720507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Type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Terminal Operations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64827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OptionalDouble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average()</a:t>
                      </a:r>
                      <a:endParaRPr lang="en-PH" sz="480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64827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Optional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</a:t>
                      </a:r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 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findAny()</a:t>
                      </a:r>
                      <a:endParaRPr lang="en-PH" sz="480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55777"/>
                  </a:ext>
                </a:extLst>
              </a:tr>
              <a:tr h="1364827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Optional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</a:t>
                      </a:r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 err="1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findFirst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()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417336"/>
                  </a:ext>
                </a:extLst>
              </a:tr>
              <a:tr h="1364827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Optional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</a:t>
                      </a:r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 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max(</a:t>
                      </a:r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Comparator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&lt;? super </a:t>
                      </a:r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 comparator)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906393"/>
                  </a:ext>
                </a:extLst>
              </a:tr>
              <a:tr h="1364827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Optional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</a:t>
                      </a:r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 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min(</a:t>
                      </a:r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Comparator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&lt;? super </a:t>
                      </a:r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 comparator)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43768"/>
                  </a:ext>
                </a:extLst>
              </a:tr>
              <a:tr h="1364827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Optional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</a:t>
                      </a:r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reduce(</a:t>
                      </a:r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BinaryOperator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</a:t>
                      </a:r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 accumulator)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 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925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89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2024-11-04T05:45:06Z</dcterms:modified>
</cp:coreProperties>
</file>