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5138"/>
            <a:ext cx="3401572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Types May Change As the Pipeline Process Progresses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intermediate operation can usually be recognized by its signature, because it returns a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want to point out, that this doesn't mean the element type of the Stream can't change.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practice, you'll be regularly transforming your stream element to a different type.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AED788B-F147-2AEE-704B-628F01DE8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2850" r="8483" b="58262"/>
          <a:stretch/>
        </p:blipFill>
        <p:spPr>
          <a:xfrm>
            <a:off x="1990363" y="10849225"/>
            <a:ext cx="31939992" cy="4533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7C351-89B4-BA7B-E4F2-89579414E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4" t="58694" r="43462" b="35810"/>
          <a:stretch/>
        </p:blipFill>
        <p:spPr>
          <a:xfrm>
            <a:off x="20354688" y="14908358"/>
            <a:ext cx="617838" cy="7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342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2736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719550"/>
            <a:ext cx="34782670" cy="1521175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the eight methods I covered in this video.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can produce infinite streams,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Stream.generate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as well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Stream.iterate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doesn't include a Predicate parameter.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47D039-D4CC-0F43-3C54-369296D99D43}"/>
              </a:ext>
            </a:extLst>
          </p:cNvPr>
          <p:cNvGraphicFramePr>
            <a:graphicFrameLocks noGrp="1"/>
          </p:cNvGraphicFramePr>
          <p:nvPr/>
        </p:nvGraphicFramePr>
        <p:xfrm>
          <a:off x="3936141" y="6900754"/>
          <a:ext cx="28703719" cy="850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425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3084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138617">
                  <a:extLst>
                    <a:ext uri="{9D8B030D-6E8A-4147-A177-3AD203B41FA5}">
                      <a16:colId xmlns:a16="http://schemas.microsoft.com/office/drawing/2014/main" val="2165487376"/>
                    </a:ext>
                  </a:extLst>
                </a:gridCol>
              </a:tblGrid>
              <a:tr h="7875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Infinite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Collection.stream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Arrays.stream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(T[])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Stream.of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(T...)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78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Stream.iterate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(T seed, 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Predicate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T&gt; p,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UnaryOperator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&lt;T&gt; f)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146367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Stream.generate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44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Supplier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extends T&gt; 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0123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95364"/>
                  </a:ext>
                </a:extLst>
              </a:tr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IntStream.rangeClosed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startInclusive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int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endExclusive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2BB9FF-59C8-A9F8-BB04-15707CFBA7CF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6320854"/>
          <a:ext cx="34782668" cy="94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94962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** range and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rangeClosed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also available on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with a long type produced for both.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0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0914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220</Words>
  <Application>Microsoft Office PowerPoint</Application>
  <PresentationFormat>Custom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2024-10-24T03:12:56Z</dcterms:modified>
</cp:coreProperties>
</file>