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2"/>
    <p:sldId id="283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9559-8997-7431-AA77-3A8015A5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3F513-32CE-BCDD-6F1A-46B6BA7D4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1003E-9FD2-7584-3ABC-E61C9B242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0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8C28-EFD2-A7DD-0B9F-619EB6DE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8067-F8BF-5F2A-75E0-B36889524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3BC4E-F3B2-5FAF-3C55-9F8F16CDC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F4FB9-0F43-055B-5EA7-924339B9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064B5-2312-499C-A4BC-CDC94D308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48A60-D355-9334-886D-BEA073DC4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9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46543-5A2C-6CAD-A69E-E6DB9F57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8702695-F5E9-5D51-52A6-61D25E8E0B00}"/>
              </a:ext>
            </a:extLst>
          </p:cNvPr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BDC1625-4D25-A667-B056-01180D8DA9B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9EE662A-B93C-DC2E-DF69-FC9ADA62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D0D19B3-45B2-7B57-5A7B-435743952C3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CFF0F92-DEFE-024C-6A76-131A2FA1BEE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726A9-0BBE-285F-033D-886461C02D5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again use Streams with the Student Engagement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start, first change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Student, to select a random number and random selection of courses. 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student should be enrolled and have activity in at least one course.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37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B9869-3B2F-DA58-13CF-8DCB9F61F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A19AF1B-B786-FA32-9D94-CA0F154991F3}"/>
              </a:ext>
            </a:extLst>
          </p:cNvPr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024ADF6-4A13-7BC4-6398-298ED4A7135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C668EDE-12C9-2D74-7717-A9318A0E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EAFD396-88D7-4120-700C-9083DA04F46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B20AFA2-3B5A-070F-0D31-0F49FD89679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CABE5-0C93-5716-C95C-83FB700C590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three or four courses, using the lecture count version of the constructor on several of these, to pass lecture counts greater than 40.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a list of 10,000 students who've enrolled in the past 4 years.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the Supplier Functional Interface code three or four courses. 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852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F101E-0793-E33E-9F62-3297FB773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84EE5DC-1087-F2CA-8DC6-2F21D071B234}"/>
              </a:ext>
            </a:extLst>
          </p:cNvPr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6071BC8-BF31-54C1-40A8-C7DEB03D8180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5A0A288-7672-5A4B-E859-83A080C0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CB294EA-A9CB-B771-672A-7DFB7C3978D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2350EA9-0638-2BAB-7A92-52FA09E1E12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D39C2-0829-D256-5490-8ED950FC00F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answer the following questions.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of the students are enrolled in each course?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students are taking 1, 2, or 3 courses?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average percentage complete, for all courses, for this group of students.  Hint, try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Collectors.averagingDouble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get this information.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course, get activity counts by year, using the last activity year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how you'd go about answering these questions, using some of the Stream operations you've learned, especially the collect terminal operation in conjunction with the Collectors helper class methods.</a:t>
            </a:r>
          </a:p>
        </p:txBody>
      </p:sp>
    </p:spTree>
    <p:extLst>
      <p:ext uri="{BB962C8B-B14F-4D97-AF65-F5344CB8AC3E}">
        <p14:creationId xmlns:p14="http://schemas.microsoft.com/office/powerpoint/2010/main" val="117386114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237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2024-11-08T00:55:25Z</dcterms:modified>
</cp:coreProperties>
</file>