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6" r:id="rId2"/>
    <p:sldId id="287" r:id="rId3"/>
    <p:sldId id="293" r:id="rId4"/>
    <p:sldId id="289" r:id="rId5"/>
    <p:sldId id="290" r:id="rId6"/>
    <p:sldId id="291" r:id="rId7"/>
    <p:sldId id="292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1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85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2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2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2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0564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Stream Pipeline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pic>
        <p:nvPicPr>
          <p:cNvPr id="17" name="Picture 1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46F21CE-9C5F-4F44-E781-D6B3FA8BC8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000" y="7652327"/>
            <a:ext cx="16920000" cy="81812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2436A5-DB83-F805-3BB7-D20F6F6872C4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I finished with my first example of using a stream in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entire chain of operations is what's called a Stream Pipeline.</a:t>
            </a:r>
          </a:p>
        </p:txBody>
      </p:sp>
    </p:spTree>
    <p:extLst>
      <p:ext uri="{BB962C8B-B14F-4D97-AF65-F5344CB8AC3E}">
        <p14:creationId xmlns:p14="http://schemas.microsoft.com/office/powerpoint/2010/main" val="18331911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4626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Pipeline starts with a Source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2" y="2669273"/>
            <a:ext cx="14345164" cy="1512445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source of the stream is where the data elements are coming from.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example, it's coming from a list,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bingoPool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pipelines start with a stream, so in this example, we need to call the stream method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bingoPool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List to get a stream.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 lot of other kinds of sources, and ways to create new streams, including infinite streams.</a:t>
            </a:r>
          </a:p>
        </p:txBody>
      </p:sp>
      <p:pic>
        <p:nvPicPr>
          <p:cNvPr id="14" name="Picture 13" descr="A close-up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F8A3F13-DAC0-BDAE-78BB-C125BE8F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61" y="5276434"/>
            <a:ext cx="16920000" cy="80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4693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4626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Pipeline starts with a Source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2" y="2669273"/>
            <a:ext cx="14345164" cy="1512445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Pipelines end in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terminal operation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produces a result or side-effect.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forEach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operation executes a Consumer implementation.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prints out some data about each element that was processed, and its current state.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terminal operation is required.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BBDE9-65DE-FBBB-4210-BBE73E8ADC9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333" y="5402768"/>
            <a:ext cx="19389538" cy="97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5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8641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Intermediate Operations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2" y="2669273"/>
            <a:ext cx="14345164" cy="1512445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Everything else between the source and the terminal operation is an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intermediate operation.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intermediate operation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required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have a pipeline that has just a source and terminal operation, and these are quite common.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intermediate operation processes elements on the stream, and returns a stream as a result.</a:t>
            </a:r>
          </a:p>
        </p:txBody>
      </p:sp>
      <p:pic>
        <p:nvPicPr>
          <p:cNvPr id="5" name="Picture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5BD18D2-0828-8FB8-898E-5086CD6030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t="3266" r="1355" b="8124"/>
          <a:stretch/>
        </p:blipFill>
        <p:spPr>
          <a:xfrm>
            <a:off x="15928214" y="6561046"/>
            <a:ext cx="19806954" cy="74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924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8510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are Lazy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worrying about semantics, I want you to imagine the stream pipeline as a black box.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source is your input, the result of your terminal operation is your 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Everything in between, isn't going to happen until something tells that terminal operation to start.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actually happens in that black box, may not happen exactly as you've described it, or in the order you've specified.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Execution of the intermediate operations is dependent, first on a terminal operation being specified, and second on an optimization process occurring.</a:t>
            </a:r>
          </a:p>
        </p:txBody>
      </p:sp>
    </p:spTree>
    <p:extLst>
      <p:ext uri="{BB962C8B-B14F-4D97-AF65-F5344CB8AC3E}">
        <p14:creationId xmlns:p14="http://schemas.microsoft.com/office/powerpoint/2010/main" val="329774600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3637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computations are optimized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this means is that your stream pipeline is kind of a workflow suggestion.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the process begins, the stream implementation will perform an evaluation, to optimize the means to the end.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determine the best way to get the elements needed, and the most efficient way to process them, to give you the result you've asked for.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will be consistent each time, but the process to get there is not guaranteed to be.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Optimizations may change the order of the intermediate operations, it may combine operations, or even skip them altogether.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avoid side effects in your intermediate operations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78605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813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reuse a stream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Structure of the Stream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you invoke a terminal operation on a stream, you can think of the pipeline as being opened, and the flow beginning.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flow is allowed to continue until all processes have been performed and a result produced.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that point, the valve is shut, and the pipeline closed.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turn it back on, or reuse it for a new source.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do the same sort of thing with a different variable for one of the intermediate operations, you'd need to set up a new pipeline.</a:t>
            </a:r>
          </a:p>
        </p:txBody>
      </p:sp>
    </p:spTree>
    <p:extLst>
      <p:ext uri="{BB962C8B-B14F-4D97-AF65-F5344CB8AC3E}">
        <p14:creationId xmlns:p14="http://schemas.microsoft.com/office/powerpoint/2010/main" val="377315260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629</Words>
  <Application>Microsoft Office PowerPoint</Application>
  <PresentationFormat>Custom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171</cp:revision>
  <dcterms:modified xsi:type="dcterms:W3CDTF">2024-10-24T02:22:14Z</dcterms:modified>
</cp:coreProperties>
</file>