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1206-65E4-EFEC-C289-79EC6811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235D9-9938-5E2A-15CA-6334F6BBF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78659-AD79-2364-BDAC-AA7EA8DAB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3CAF-4E74-F2EF-31D0-A7D631FA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EED80-20A1-02E1-6C06-00F1B560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F3BCF-D528-CB13-FE26-479309042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2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C0016-CEC1-DF73-2653-3D9D0531C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A1526-1983-B5DF-061F-3178E768C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A7F9-5839-BE9D-AF6A-853BF0378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5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6730-1D71-19E7-6332-5B2D2132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36275-400F-2E40-C552-AE62E6A6A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0B330-013D-332C-D26C-FA074537F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56BC5-0DC8-E787-89BC-2EA0238E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1A24207-D82E-83B6-4638-FB800FDD8FBD}"/>
              </a:ext>
            </a:extLst>
          </p:cNvPr>
          <p:cNvSpPr/>
          <p:nvPr/>
        </p:nvSpPr>
        <p:spPr>
          <a:xfrm>
            <a:off x="952498" y="459786"/>
            <a:ext cx="169645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Optional Type?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ECFC350-4745-D686-4F1A-8E49400ABCB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858876D-7BBB-8A45-CEE5-17941BE7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8CE5282-144E-4FDC-1997-4934E598E83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C9E41C7-EF7B-78B4-50D4-E6083AF901C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2855A-46A8-522B-8830-F02485B7C24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a generic class, whose purpose is to be a container for a value which may or may not be null.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was created by Java's engineers, to address the problem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NullPointerException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one of the most common errors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primarily intended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use as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return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under specific conditions.</a:t>
            </a:r>
          </a:p>
        </p:txBody>
      </p:sp>
    </p:spTree>
    <p:extLst>
      <p:ext uri="{BB962C8B-B14F-4D97-AF65-F5344CB8AC3E}">
        <p14:creationId xmlns:p14="http://schemas.microsoft.com/office/powerpoint/2010/main" val="200967108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34595-6BF8-257D-F7D2-81A2C5DC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839F95B-6468-F70E-B502-AEF14B61160D}"/>
              </a:ext>
            </a:extLst>
          </p:cNvPr>
          <p:cNvSpPr/>
          <p:nvPr/>
        </p:nvSpPr>
        <p:spPr>
          <a:xfrm>
            <a:off x="952498" y="459786"/>
            <a:ext cx="281615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Result is valid vs. No Result is a problem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595EF5C-A2F6-090C-48FE-310F3ED25B4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0F9B0E3-3D2B-0834-A640-534F07B1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5C14985-0516-7FED-9CA1-38EE0D2FE2C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A60531-FC07-AFF1-F2A8-1270E70B718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7C62E-DAD3-DE88-9AB5-4232CA16124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tries to solve the problem of when no result, or no data, is a perfectly valid situation, vs. when no result might really be an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many situations where no data makes sense.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everyone has a middle initial in their name, or even a last name for that matter.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data for a birthdate may or may not be an exception.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inventory may not yet have a sales price.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a way of indicating that a value may not be present and can therefore be safely ignored during processing.</a:t>
            </a:r>
          </a:p>
        </p:txBody>
      </p:sp>
    </p:spTree>
    <p:extLst>
      <p:ext uri="{BB962C8B-B14F-4D97-AF65-F5344CB8AC3E}">
        <p14:creationId xmlns:p14="http://schemas.microsoft.com/office/powerpoint/2010/main" val="14126207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653C-53A8-9AFB-E840-1095CD09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13D5AA2-814A-5CE8-365F-B5FCF1729184}"/>
              </a:ext>
            </a:extLst>
          </p:cNvPr>
          <p:cNvSpPr/>
          <p:nvPr/>
        </p:nvSpPr>
        <p:spPr>
          <a:xfrm>
            <a:off x="952498" y="459786"/>
            <a:ext cx="209352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an instance of Optional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1043E1A-05B3-13F7-62E5-85D6B71E7D0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C35E981-4307-3099-23DF-CED1AF0C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3C59C4A-B229-3E33-4B7A-E77AEF6475C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2D1F5A8-CEDA-69B8-C434-3B4D9552786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58DA5-67B8-6084-1157-C0459B0E9173}"/>
              </a:ext>
            </a:extLst>
          </p:cNvPr>
          <p:cNvSpPr/>
          <p:nvPr/>
        </p:nvSpPr>
        <p:spPr>
          <a:xfrm>
            <a:off x="952501" y="2554877"/>
            <a:ext cx="34782670" cy="151647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just another generic class, so you declare it like any other type, with type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you don't construct an Optional.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you use one of the static factory methods as shown below.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 empty, of,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ofNullable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CECED7-22C9-2CF4-8BDE-ABD54C1C0890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8548358"/>
          <a:ext cx="34782667" cy="711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63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75541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0">
                  <a:extLst>
                    <a:ext uri="{9D8B030D-6E8A-4147-A177-3AD203B41FA5}">
                      <a16:colId xmlns:a16="http://schemas.microsoft.com/office/drawing/2014/main" val="3767726173"/>
                    </a:ext>
                  </a:extLst>
                </a:gridCol>
              </a:tblGrid>
              <a:tr h="1088681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Factory Method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to Use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Best Practice Notes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28658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PH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en-PH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empty</a:t>
                      </a:r>
                      <a:r>
                        <a:rPr lang="en-PH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that you know has no value.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Never return null from a method that has Optional as a return type.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264976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value)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that you know has a value.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Passing null to this method raises a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NullPointerException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Use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ofNullable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instead, if a possible value might be null.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3157"/>
                  </a:ext>
                </a:extLst>
              </a:tr>
              <a:tr h="1689187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fr-FR" sz="44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fr-FR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fr-FR" sz="44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ofNullable</a:t>
                      </a:r>
                      <a:r>
                        <a:rPr lang="fr-FR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value)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when you are uncertain if the value is null or not.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endParaRPr lang="en-PH" sz="4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5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198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88E15-4639-E3AC-8689-172122B5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3B6F4CA-2431-4DF5-D7B3-DA0266875F27}"/>
              </a:ext>
            </a:extLst>
          </p:cNvPr>
          <p:cNvSpPr/>
          <p:nvPr/>
        </p:nvSpPr>
        <p:spPr>
          <a:xfrm>
            <a:off x="952498" y="459786"/>
            <a:ext cx="167545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downside of Optional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588E849-F7DB-FE23-944C-4B4425973F1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CA3AFD7-D2F2-BB17-3BFF-C79EFD9E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EB28CD3-0A3B-E082-884B-2F4A8DCF194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ABEDDF0-7AE3-24AA-BB0C-A8197215D3D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D75D0-1351-3E1B-C214-92322085489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Wrapping elements in Optional will consume more memory and has the possibility of slowing down execution.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Wrapping elements in Optional adds complexity and reduces readability of your code.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not serializable.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Optional for fields or method parameters is not recommended.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point you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StackExchange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message, from the author of Optional, if you want further reading.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2DC214-2661-C232-1647-1FF4254629A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14762253"/>
          <a:ext cx="34782670" cy="112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3767726173"/>
                    </a:ext>
                  </a:extLst>
                </a:gridCol>
              </a:tblGrid>
              <a:tr h="1126982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PH" sz="51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https://stackoverflow.com/questions/26327957/should-java-8-getters-return-optional-type/26328555#26328555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5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93658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468</Words>
  <Application>Microsoft Office PowerPoint</Application>
  <PresentationFormat>Custom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2024-11-01T02:56:35Z</dcterms:modified>
</cp:coreProperties>
</file>