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2ED6A-9B67-CF49-B124-E5E53105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6146E2-CDE9-E45E-C5E6-02BA4B62E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5D9C2-A744-CA5E-8BF9-6DE32D964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5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79912-E363-51D8-7448-F7BB1AD13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E349C924-1EAC-503A-8792-B8B14C94118C}"/>
              </a:ext>
            </a:extLst>
          </p:cNvPr>
          <p:cNvSpPr/>
          <p:nvPr/>
        </p:nvSpPr>
        <p:spPr>
          <a:xfrm>
            <a:off x="952498" y="459786"/>
            <a:ext cx="88790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java.util.Math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58FCA54B-73F9-1B46-789C-044131B6A38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31DF4C7D-12F2-3288-458B-675EB710C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3DEBF5E-31BB-9232-E0A3-320EE0B46B1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10ED318-C0A2-AE66-0ED0-A64A92E412C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Functionality on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java.lang.Math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D0E3E-8E22-6FBE-0A47-404A435C393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about the Math class as your calculator.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functions you'd find on a basic calculator, as well as a few scientific methods.</a:t>
            </a:r>
          </a:p>
        </p:txBody>
      </p:sp>
    </p:spTree>
    <p:extLst>
      <p:ext uri="{BB962C8B-B14F-4D97-AF65-F5344CB8AC3E}">
        <p14:creationId xmlns:p14="http://schemas.microsoft.com/office/powerpoint/2010/main" val="63162493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2024-11-06T13:51:54Z</dcterms:modified>
</cp:coreProperties>
</file>