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3" r:id="rId2"/>
    <p:sldId id="284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4F7DC-7EC8-1FCF-A765-8DE0A8B6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1FD92-4550-2D5B-8A14-66D3D7795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249C9-C55F-0B42-CE4F-3E5858360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37DDA-DF6F-D4EB-DCCC-B56359254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DE322-4685-9898-FFBD-DCDA5C505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0D226-49B2-F61F-5DFD-87C4C71D2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15EE-78E9-9938-F39A-EF3E37D62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E8B60-C8C8-59E3-20A5-67831D206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D06AF-FBC0-E325-90DC-4A5D6EA8B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C75E-4601-5996-BA75-DDC510E1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5ABE4F6-BA91-2177-F30B-D0AC7B5A803C}"/>
              </a:ext>
            </a:extLst>
          </p:cNvPr>
          <p:cNvSpPr/>
          <p:nvPr/>
        </p:nvSpPr>
        <p:spPr>
          <a:xfrm>
            <a:off x="952498" y="459786"/>
            <a:ext cx="211051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Temporal Unit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ED9B5E3-E3CC-5650-0E6E-A8A9FF11ABB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8B713E8-BE40-EC9D-53CE-4341529AC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C7F0F1C-C0A5-41F1-F9E4-C0EE3823E4B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7F6E2BE-1769-9D75-B410-3F9744443CC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179110-85E3-12A7-9A8D-8B06AF861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024" r="2894" b="1309"/>
          <a:stretch/>
        </p:blipFill>
        <p:spPr>
          <a:xfrm>
            <a:off x="16264708" y="4470257"/>
            <a:ext cx="19470460" cy="11633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90A67-B152-1B81-39D4-C3A22C5951E8}"/>
              </a:ext>
            </a:extLst>
          </p:cNvPr>
          <p:cNvSpPr/>
          <p:nvPr/>
        </p:nvSpPr>
        <p:spPr>
          <a:xfrm>
            <a:off x="952501" y="4285904"/>
            <a:ext cx="14913575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represents a specific field within a date-time, such as MONTH_OF_YEAR, DAY_OF_WEEK, or HOUR_OF_DAY. It defines fields we commonly think about in terms of date-time components (e.g., the month part of a date or the hour part of a time).</a:t>
            </a:r>
          </a:p>
        </p:txBody>
      </p:sp>
    </p:spTree>
    <p:extLst>
      <p:ext uri="{BB962C8B-B14F-4D97-AF65-F5344CB8AC3E}">
        <p14:creationId xmlns:p14="http://schemas.microsoft.com/office/powerpoint/2010/main" val="42743600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DF10-CCAA-C83E-0F5D-5BCBF842D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73A10B0-95F5-54C4-6C63-080E58D88A17}"/>
              </a:ext>
            </a:extLst>
          </p:cNvPr>
          <p:cNvSpPr/>
          <p:nvPr/>
        </p:nvSpPr>
        <p:spPr>
          <a:xfrm>
            <a:off x="952498" y="459786"/>
            <a:ext cx="211051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Temporal Unit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0E78810-6832-6FA8-CF52-3CAF77F30E2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6C4FEFB-20CA-BC9F-9424-7C7BDE67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3C06348-2F9C-62CE-782B-AD57F836F37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86708EE-A0B8-E02E-D800-8C83C83D45D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51D228-5998-B268-1AD8-C163FA8ED5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024" r="2894" b="1309"/>
          <a:stretch/>
        </p:blipFill>
        <p:spPr>
          <a:xfrm>
            <a:off x="16264708" y="4470257"/>
            <a:ext cx="19470460" cy="11633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682F52-1F5F-F190-AA4E-612A95F27CF8}"/>
              </a:ext>
            </a:extLst>
          </p:cNvPr>
          <p:cNvSpPr/>
          <p:nvPr/>
        </p:nvSpPr>
        <p:spPr>
          <a:xfrm>
            <a:off x="952501" y="4285904"/>
            <a:ext cx="14913575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contrast,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represents a unit or duration of time, such as YEARS, MONTHS, DAYS, or MINUTES. Rather than representing a part of a date or time, it represents the amount of time you might use to measure intervals between date-times.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am showing both interfaces, and a couple of the methods that would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44873202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F023E-4E6B-3212-C76D-307656B7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BA557FD-5BFE-614E-94F3-7D9B14901677}"/>
              </a:ext>
            </a:extLst>
          </p:cNvPr>
          <p:cNvSpPr/>
          <p:nvPr/>
        </p:nvSpPr>
        <p:spPr>
          <a:xfrm>
            <a:off x="952498" y="459786"/>
            <a:ext cx="211051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Temporal Unit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F30E595-159B-A0FB-B148-7142BFD628C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E2C5DD9-68BA-F6D6-E74C-FA549E6C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5634204-C39C-B3C5-241A-F13C5FE3D47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70433B3-ADD2-61F5-4503-684ACC8781C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977FE74-EE9F-A894-BFA7-66979650FD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024" r="2894" b="1309"/>
          <a:stretch/>
        </p:blipFill>
        <p:spPr>
          <a:xfrm>
            <a:off x="16264708" y="4470257"/>
            <a:ext cx="19470460" cy="116334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66D0F3-A91A-D1E3-9059-56E927091221}"/>
              </a:ext>
            </a:extLst>
          </p:cNvPr>
          <p:cNvSpPr/>
          <p:nvPr/>
        </p:nvSpPr>
        <p:spPr>
          <a:xfrm>
            <a:off x="952501" y="4285904"/>
            <a:ext cx="14913575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showing you just some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Ones that are pretty commonly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get and with methods take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plus, minus, and until methods, take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7697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207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2024-11-13T02:58:03Z</dcterms:modified>
</cp:coreProperties>
</file>