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AAD4D-EB81-9383-A938-DF599A64C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19FA1-A9AE-29A6-056D-2CA2456E0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54F8D4-FFC0-2830-BDBF-7C8DD8225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9B62-4328-8464-F700-85112BF1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FB3D7-2426-B5BF-6E2C-C22370754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A1D0E-D673-188D-61B5-03CF24A55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BFF5E-008F-8073-3EA1-604D1D5D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15755-DD59-A9A3-F39E-57BA8690A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99CD7-E857-8737-899C-9DD832784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5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3965E-82A4-CFEE-CD21-FD906132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297EB-F734-17AF-A525-541D384E3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A82E8-9CEF-4CF8-F370-A6FBBD669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5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920D-E6CC-7539-4D2B-D6DE5BDA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7DB30-854D-FCD5-2889-6BFEDD645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F0860-D596-6F8F-5546-84A139732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C097-CC31-43AE-8D23-7EF06687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69B47-B9B1-E789-25B1-3DAEE3600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69711-D364-CADA-BA85-6A5C15C39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4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86B7-3F1C-DCC1-F1AB-A11B6EF9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64B16-976B-E3B5-3614-DE2D2B934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0F6EC6-1BC3-8D95-71EC-12503EDE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0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6086-8507-7681-32CB-78309B8BF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27D8647-36BE-CF1E-FAA9-C8B6822305B0}"/>
              </a:ext>
            </a:extLst>
          </p:cNvPr>
          <p:cNvSpPr/>
          <p:nvPr/>
        </p:nvSpPr>
        <p:spPr>
          <a:xfrm>
            <a:off x="952498" y="459786"/>
            <a:ext cx="132135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Dice Rolling game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D41F488-1134-9BEC-DB0B-6C30D1736B5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F76CCB8-77E0-254E-4686-CA864228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8D9BB38-FA93-9457-4471-39C1057368C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EC2EB9D-CD0E-142A-1AF6-5ED64D30224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B98A5-40E3-5773-7EAA-9442D56481A6}"/>
              </a:ext>
            </a:extLst>
          </p:cNvPr>
          <p:cNvSpPr/>
          <p:nvPr/>
        </p:nvSpPr>
        <p:spPr>
          <a:xfrm>
            <a:off x="952501" y="2669059"/>
            <a:ext cx="34782670" cy="1526224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start working on a dice rolling game, similar to an existing boxed game called Yahtzee, if you've ever played it.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objective of the game is to roll five dice, getting certain combinations of numbers, each scored differently.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gets multiple tries to roll the dice, but after the first roll, players can select which dice they want to roll again.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02217-0FD9-53E0-B70F-CE67D0252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5134812"/>
            <a:ext cx="9241826" cy="67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257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FEB7F-C3DB-0EDF-6FA5-6D070DAD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AAF1CA3-798E-9568-F14D-10DA8301A80D}"/>
              </a:ext>
            </a:extLst>
          </p:cNvPr>
          <p:cNvSpPr/>
          <p:nvPr/>
        </p:nvSpPr>
        <p:spPr>
          <a:xfrm>
            <a:off x="952498" y="459786"/>
            <a:ext cx="155988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the game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7E29194-F7D9-355B-B0BB-3281C42E662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A294485-1F98-F304-D60D-BC035DB5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80A0DA5-D96B-23F7-84A2-3A1BDB84409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6EAB12C-764D-CC29-6EC5-099FF28632D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F96A2-29E4-8EFD-DFF5-205369516743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use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Random to generate a finite stream, to create a list of 5 random Integers, all between 1 and 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will be the dice for your first roll.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Scanner with System.in to have the user enter one of the following entries: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press Enter to keep all the dice.  This will end the play in this first part of the challenge.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enter ALL, to re throw all five dice.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should enter numbers, representing dice face values, for those individual dice to be rolled again.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to loop, and throw the dice selected by the user, until the user presses enter.</a:t>
            </a:r>
          </a:p>
        </p:txBody>
      </p:sp>
    </p:spTree>
    <p:extLst>
      <p:ext uri="{BB962C8B-B14F-4D97-AF65-F5344CB8AC3E}">
        <p14:creationId xmlns:p14="http://schemas.microsoft.com/office/powerpoint/2010/main" val="367950027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B585-5CA6-A208-C956-FE605A36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5E9F920-FFB3-A78C-90EF-BFCCE3617F7C}"/>
              </a:ext>
            </a:extLst>
          </p:cNvPr>
          <p:cNvSpPr/>
          <p:nvPr/>
        </p:nvSpPr>
        <p:spPr>
          <a:xfrm>
            <a:off x="952498" y="459786"/>
            <a:ext cx="99129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0A0DF9C-8CDA-A4B2-D19F-BA8B4F2F660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4038986-FCF0-DED9-C964-919DCA5C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E1C3ADE-5275-9863-7CEC-C2F636DC25D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68E7ED2-5855-C1E9-5367-6CD113DEA1A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C15D6-B92A-4945-CF57-8FA8DD36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110" y="4511404"/>
            <a:ext cx="18927058" cy="11551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D1A563-891D-36C0-19CD-65E8E3410704}"/>
              </a:ext>
            </a:extLst>
          </p:cNvPr>
          <p:cNvSpPr/>
          <p:nvPr/>
        </p:nvSpPr>
        <p:spPr>
          <a:xfrm>
            <a:off x="952501" y="4285904"/>
            <a:ext cx="1496300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is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 will roll the five dice, getting 5 random numbers from 1 to 6, and present these numbers to the player.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 will be prompted with the three options they have.</a:t>
            </a:r>
          </a:p>
        </p:txBody>
      </p:sp>
    </p:spTree>
    <p:extLst>
      <p:ext uri="{BB962C8B-B14F-4D97-AF65-F5344CB8AC3E}">
        <p14:creationId xmlns:p14="http://schemas.microsoft.com/office/powerpoint/2010/main" val="32326352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5EC0-DDC3-9E67-97F7-D192944A0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9CFC294-4AB6-4F3D-A372-6B64A800BCA0}"/>
              </a:ext>
            </a:extLst>
          </p:cNvPr>
          <p:cNvSpPr/>
          <p:nvPr/>
        </p:nvSpPr>
        <p:spPr>
          <a:xfrm>
            <a:off x="952498" y="459786"/>
            <a:ext cx="991297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3555155-58E9-3366-F179-00549DB1527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80E2ECD-0022-1065-7094-9DEB9A11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0AF86DD-A495-911C-0D91-D5D041BB503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AF356E7-9885-0A90-A9C1-F86C6632150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21E56-85D6-E60E-1E23-76A2EB9D7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110" y="4511404"/>
            <a:ext cx="18927058" cy="115511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D3F717-DFA7-565F-C492-9B9B74B21824}"/>
              </a:ext>
            </a:extLst>
          </p:cNvPr>
          <p:cNvSpPr/>
          <p:nvPr/>
        </p:nvSpPr>
        <p:spPr>
          <a:xfrm>
            <a:off x="952501" y="4285904"/>
            <a:ext cx="14963002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example, the user first enters ALL at the prompt, and all the dice are rolled again.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second prompt, the user enters 4 and 5 separated by a space, and only the first dice with a four, and the first dice with a 5 are rerolled.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case, the user presses enter, and the play ends.</a:t>
            </a:r>
          </a:p>
        </p:txBody>
      </p:sp>
    </p:spTree>
    <p:extLst>
      <p:ext uri="{BB962C8B-B14F-4D97-AF65-F5344CB8AC3E}">
        <p14:creationId xmlns:p14="http://schemas.microsoft.com/office/powerpoint/2010/main" val="239575391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7B198-731C-6E3B-DC8A-D3E14F0C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DFFD434-257D-A0A7-B8AE-63975A21E421}"/>
              </a:ext>
            </a:extLst>
          </p:cNvPr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958BE5D-AFCE-D903-B382-515F128E03A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5C110EC-148B-076A-289C-42EB3C78A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8D7C288-8622-1599-822D-B41CBD36632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EB5F48-9764-B245-171B-2C7AEE3F7D3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C3A73-8E50-2F15-E829-4C16BADA8613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an extra challenge,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code, created in an earlier section of the course, to implement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Scoring as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 can pick which score card item to apply their dice to, but the dice must meet certain conditions, otherwise a score of zero will be returned.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C1C494-36A6-057A-F997-F5F797BA9746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9683743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06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986F-973F-3441-F051-50E1F85C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CB88F2E-CBF5-E7B2-12F3-C56EBE5E3973}"/>
              </a:ext>
            </a:extLst>
          </p:cNvPr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E527DF6-6179-59B1-F5CF-6770090EDDE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58DA7F9-081E-867D-38E9-83C78A16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A148358-3834-AC2E-1715-283DB122FFA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89DC12C-BAE9-ABC1-95D5-840E65FA07C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790E7F-4406-28AC-A5A5-9840F7D7308A}"/>
              </a:ext>
            </a:extLst>
          </p:cNvPr>
          <p:cNvSpPr/>
          <p:nvPr/>
        </p:nvSpPr>
        <p:spPr>
          <a:xfrm>
            <a:off x="952501" y="11084014"/>
            <a:ext cx="34782670" cy="700408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this code, implemented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dev.lpa.chance.ScoredItem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in the code in the resources section of this video, if you want to use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DicePlayer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should have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ScoreCard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each of these items, initialized to an unscored value, when the player is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rolling the dice, the user should be prompted to pick from the remaining list of unscored items.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79161B-C223-331E-7E73-12FF5F7267A9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838100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08560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9848B-1AFB-DCA3-5D66-66BB9052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0F9E7CD-DB34-9F90-504E-3EC1A137E42D}"/>
              </a:ext>
            </a:extLst>
          </p:cNvPr>
          <p:cNvSpPr/>
          <p:nvPr/>
        </p:nvSpPr>
        <p:spPr>
          <a:xfrm>
            <a:off x="952498" y="459786"/>
            <a:ext cx="424795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Bonus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E8531C4-5555-7C19-CED9-B879D8D6AD30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069DC48-8FC0-740C-2495-F8841536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7B18F0A4-D531-2AB2-0C8F-2D6A4279651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C6F42DB-3734-C181-CE6F-25171E48E49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Randomization Challenge (Rolling Dice)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C8168C-3AAE-64F9-8083-007AE9473697}"/>
              </a:ext>
            </a:extLst>
          </p:cNvPr>
          <p:cNvSpPr/>
          <p:nvPr/>
        </p:nvSpPr>
        <p:spPr>
          <a:xfrm>
            <a:off x="952501" y="11084014"/>
            <a:ext cx="34782670" cy="7004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ends when the user quits or completes the score card.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0C4841-9476-F65F-412E-C4CC8A3C83EB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838100"/>
          <a:ext cx="34782669" cy="78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5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43607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053016">
                  <a:extLst>
                    <a:ext uri="{9D8B030D-6E8A-4147-A177-3AD203B41FA5}">
                      <a16:colId xmlns:a16="http://schemas.microsoft.com/office/drawing/2014/main" val="878172116"/>
                    </a:ext>
                  </a:extLst>
                </a:gridCol>
                <a:gridCol w="1692876">
                  <a:extLst>
                    <a:ext uri="{9D8B030D-6E8A-4147-A177-3AD203B41FA5}">
                      <a16:colId xmlns:a16="http://schemas.microsoft.com/office/drawing/2014/main" val="2373354816"/>
                    </a:ext>
                  </a:extLst>
                </a:gridCol>
                <a:gridCol w="4485502">
                  <a:extLst>
                    <a:ext uri="{9D8B030D-6E8A-4147-A177-3AD203B41FA5}">
                      <a16:colId xmlns:a16="http://schemas.microsoft.com/office/drawing/2014/main" val="630362828"/>
                    </a:ext>
                  </a:extLst>
                </a:gridCol>
                <a:gridCol w="3089189">
                  <a:extLst>
                    <a:ext uri="{9D8B030D-6E8A-4147-A177-3AD203B41FA5}">
                      <a16:colId xmlns:a16="http://schemas.microsoft.com/office/drawing/2014/main" val="3176130164"/>
                    </a:ext>
                  </a:extLst>
                </a:gridCol>
                <a:gridCol w="12590960">
                  <a:extLst>
                    <a:ext uri="{9D8B030D-6E8A-4147-A177-3AD203B41FA5}">
                      <a16:colId xmlns:a16="http://schemas.microsoft.com/office/drawing/2014/main" val="3920081115"/>
                    </a:ext>
                  </a:extLst>
                </a:gridCol>
              </a:tblGrid>
              <a:tr h="323809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ScoreCard</a:t>
                      </a:r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Item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Score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Conditions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* number of 1's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* number of 2's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Sum of Dice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8992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 * number of 3's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 of Kind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of three of one number, or Score = 0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45274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Fours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* number of 4's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Small Straight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07156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Fives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* number of 5's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Large Straight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5 contiguous numbers, or Score = 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1613"/>
                  </a:ext>
                </a:extLst>
              </a:tr>
              <a:tr h="551550"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Sixes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 * number of 6's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none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b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Full House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25 pts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/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Must have 3 of one value, and 2 of another, or Score = 0. 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4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885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1032</Words>
  <Application>Microsoft Office PowerPoint</Application>
  <PresentationFormat>Custom</PresentationFormat>
  <Paragraphs>193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2024-11-07T05:31:52Z</dcterms:modified>
</cp:coreProperties>
</file>