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2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0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7048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for replacing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398343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Matcher class implements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you can see has the end, group and start methods I reviewed with you on Matcher.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though, supports the overloaded version of these methods, which allow you to retrieve a capturing group by its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that I am only showing a few of the methods on Matcher in this particular diagram.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E43DCED-B76F-51CB-6A3B-2BD6D2AA1B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0" t="8055" r="11270" b="7191"/>
          <a:stretch/>
        </p:blipFill>
        <p:spPr>
          <a:xfrm>
            <a:off x="25157785" y="4761089"/>
            <a:ext cx="10577383" cy="110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7048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for replacing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398343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call the results method, you'll get a stream of instances, types that also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is declared on Matcher as a static nested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actual class isn't really important, you should just know you can use the methods shown here, declared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E43DCED-B76F-51CB-6A3B-2BD6D2AA1B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0" t="8055" r="11270" b="7191"/>
          <a:stretch/>
        </p:blipFill>
        <p:spPr>
          <a:xfrm>
            <a:off x="25157785" y="4761089"/>
            <a:ext cx="10577383" cy="110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4386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7385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 References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for replacing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4285904"/>
            <a:ext cx="3478266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back references to refer to the text, captured by these groups, in regular expressions, and also in the replacement methods on Matcher.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regular expression, a back reference is identified by a backslash and a number, which is the capturing group index.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replacement string in Java though, a back reference starts with a $, then a number, again the grouping index.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use capturing group names in back references, replacing the index with the named group.</a:t>
            </a:r>
          </a:p>
        </p:txBody>
      </p:sp>
    </p:spTree>
    <p:extLst>
      <p:ext uri="{BB962C8B-B14F-4D97-AF65-F5344CB8AC3E}">
        <p14:creationId xmlns:p14="http://schemas.microsoft.com/office/powerpoint/2010/main" val="289315258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249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2023-07-24T03:15:29Z</dcterms:modified>
</cp:coreProperties>
</file>