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0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628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Tree Walking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Tree Walking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70200"/>
            <a:ext cx="34782670" cy="1585371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shown you a lot of ways to navigate the file tree.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include: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Files.list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Files.walk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Files.find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Files.newDirectoryStream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Files.walkFileTree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summing up directory sizes, I want you to summarize the number of Files in a directory.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bonus, include the summary of the number of subfolders.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numbers should include nested files or folders.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5130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Tree Walking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7426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the Size, which is the cumulative size of all the files.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also can see that this folder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contains 9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 and 9 Folders in total.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folder count doesn't include the current folder, but does include nested folders.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Here's a hint, instead of the map value being a Long, I'll be making that a nested Map.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B68E791-EF01-56B6-4026-170C370EC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214" y="9115328"/>
            <a:ext cx="11169572" cy="70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1715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162</Words>
  <Application>Microsoft Office PowerPoint</Application>
  <PresentationFormat>Custom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2023-09-04T05:17:45Z</dcterms:modified>
</cp:coreProperties>
</file>