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1" r:id="rId4"/>
    <p:sldId id="282" r:id="rId5"/>
    <p:sldId id="283" r:id="rId6"/>
    <p:sldId id="284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0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5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6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4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2616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Legacy (io)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Steps: Understanding File, Path, Files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Paths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800188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File class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have been part of Java, since version 1.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AutoCloseable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interface, through it's parent class, Reader.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opens a file resource implicitly.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contrast, when you create an instance of a File, you aren't actually opening that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Instead, you're working with something called a file handler, that lets you perform OS-like operations.</a:t>
            </a:r>
          </a:p>
        </p:txBody>
      </p:sp>
      <p:pic>
        <p:nvPicPr>
          <p:cNvPr id="3" name="Picture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675E8A67-402A-C568-0CE7-02A3274603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6668" r="2843" b="6495"/>
          <a:stretch/>
        </p:blipFill>
        <p:spPr>
          <a:xfrm>
            <a:off x="11108724" y="2596945"/>
            <a:ext cx="14358552" cy="51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6621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Handle vs. File Resource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Steps: Understanding File, Path, Files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Paths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file handle is a reference to a file that is used by the operating system to keep track of the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an abstract representation of the file, and it does not contain any of the actual data from the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file resource, on the other hand, is the actual data from the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stored on the disk, and it can be accessed by the operating system, and by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7058760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73292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System Concepts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Steps: Understanding File, Path, Files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Paths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(or folder) is a file system container for other directories or files.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either a directory or a filename, and may include information about the parent directories or folders.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root directory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top-level directory in a file system.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working directory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directory that the current process is working in or running from.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absolute path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Includes the root (by either starting with / or optionally, C:\ in windows, where c is the root identifier.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relative path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defines a path relative to the current working directory, and therefore would not start with /, but may optionally start with a dot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then a file separator character.</a:t>
            </a:r>
          </a:p>
        </p:txBody>
      </p:sp>
    </p:spTree>
    <p:extLst>
      <p:ext uri="{BB962C8B-B14F-4D97-AF65-F5344CB8AC3E}">
        <p14:creationId xmlns:p14="http://schemas.microsoft.com/office/powerpoint/2010/main" val="128627285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702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Updated (jdk7, nio2)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Steps: Understanding File, Path, Files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Paths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800188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 is an interface, and not a class, like the File class was.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Paths class consists exclusively of static methods that return a Path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Files class, on the other hand, has many static methods that perform operations on files and directories.</a:t>
            </a:r>
          </a:p>
        </p:txBody>
      </p:sp>
      <p:pic>
        <p:nvPicPr>
          <p:cNvPr id="5" name="Picture 4" descr="A blue rectangles with white text&#10;&#10;Description automatically generated">
            <a:extLst>
              <a:ext uri="{FF2B5EF4-FFF2-40B4-BE49-F238E27FC236}">
                <a16:creationId xmlns:a16="http://schemas.microsoft.com/office/drawing/2014/main" id="{20C59FF3-CB6E-B86F-20AF-4301006FB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5248" r="1767" b="11474"/>
          <a:stretch/>
        </p:blipFill>
        <p:spPr>
          <a:xfrm>
            <a:off x="11437688" y="2596945"/>
            <a:ext cx="13700624" cy="51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0426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96399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 - Using File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Steps: Understanding File, Path, Files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Paths</a:t>
            </a:r>
          </a:p>
        </p:txBody>
      </p:sp>
      <p:pic>
        <p:nvPicPr>
          <p:cNvPr id="4" name="Picture 3" descr="A diagram of a cloud&#10;&#10;Description automatically generated">
            <a:extLst>
              <a:ext uri="{FF2B5EF4-FFF2-40B4-BE49-F238E27FC236}">
                <a16:creationId xmlns:a16="http://schemas.microsoft.com/office/drawing/2014/main" id="{A3D0A1F2-93D8-F08F-C85A-98B767C2C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t="1988" r="16399" b="1928"/>
          <a:stretch/>
        </p:blipFill>
        <p:spPr>
          <a:xfrm>
            <a:off x="24750584" y="2799569"/>
            <a:ext cx="10762163" cy="14852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B5A947-9887-F86C-A044-4E35968F745B}"/>
              </a:ext>
            </a:extLst>
          </p:cNvPr>
          <p:cNvSpPr/>
          <p:nvPr/>
        </p:nvSpPr>
        <p:spPr>
          <a:xfrm>
            <a:off x="952497" y="4285905"/>
            <a:ext cx="2339031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the File class, you get an instance, with a File constructor, and then you execute a method on that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behavior is a member of the instance itself.</a:t>
            </a:r>
          </a:p>
        </p:txBody>
      </p:sp>
    </p:spTree>
    <p:extLst>
      <p:ext uri="{BB962C8B-B14F-4D97-AF65-F5344CB8AC3E}">
        <p14:creationId xmlns:p14="http://schemas.microsoft.com/office/powerpoint/2010/main" val="405286547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7351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NIO2 - Using Files and Path (instead of File)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Steps: Understanding File, Path, Files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Paths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F093A-3831-41BA-70CB-E91CD5965F9F}"/>
              </a:ext>
            </a:extLst>
          </p:cNvPr>
          <p:cNvSpPr/>
          <p:nvPr/>
        </p:nvSpPr>
        <p:spPr>
          <a:xfrm>
            <a:off x="952497" y="4285905"/>
            <a:ext cx="2261183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if we look at how to use the NIO2 types, to do something, we first have to get an instance of Path.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 factory methods on the Path class, or the Paths class, or other types I'll talk about later.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then call the static method on the Files class, to do something, on the path instance passed as an argument.</a:t>
            </a:r>
          </a:p>
        </p:txBody>
      </p:sp>
      <p:pic>
        <p:nvPicPr>
          <p:cNvPr id="6" name="Picture 5" descr="A diagram of a path&#10;&#10;Description automatically generated">
            <a:extLst>
              <a:ext uri="{FF2B5EF4-FFF2-40B4-BE49-F238E27FC236}">
                <a16:creationId xmlns:a16="http://schemas.microsoft.com/office/drawing/2014/main" id="{07AE78A9-89C7-7FBC-9492-393224E3B0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5391" r="6074" b="1728"/>
          <a:stretch/>
        </p:blipFill>
        <p:spPr>
          <a:xfrm>
            <a:off x="23909752" y="3110825"/>
            <a:ext cx="11825416" cy="1435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69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576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2023-08-15T01:32:08Z</dcterms:modified>
</cp:coreProperties>
</file>