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429624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 Attributes, and the type returned (as an Object)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 on Path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498" y="12914925"/>
            <a:ext cx="34782670" cy="478395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Files.getAttribute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returns this data as an Object, which means you may have to cast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the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getAttributes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getAttribute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you can get a couple of these fields, by specifically named methods on the Files class, as shown in the last column.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7FAAB4-3317-DF82-E95B-5FDD44555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965"/>
              </p:ext>
            </p:extLst>
          </p:nvPr>
        </p:nvGraphicFramePr>
        <p:xfrm>
          <a:off x="952498" y="3033141"/>
          <a:ext cx="34782669" cy="925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412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066892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3129621">
                  <a:extLst>
                    <a:ext uri="{9D8B030D-6E8A-4147-A177-3AD203B41FA5}">
                      <a16:colId xmlns:a16="http://schemas.microsoft.com/office/drawing/2014/main" val="4253261995"/>
                    </a:ext>
                  </a:extLst>
                </a:gridCol>
              </a:tblGrid>
              <a:tr h="1589935"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 Literal to pass to the </a:t>
                      </a:r>
                      <a:r>
                        <a:rPr lang="en-US" sz="44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Files.getAttribute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method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Type: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Alternate method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95184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</a:t>
                      </a:r>
                      <a:r>
                        <a:rPr lang="en-PH" sz="40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lastModifiedTime</a:t>
                      </a:r>
                      <a:r>
                        <a:rPr lang="en-PH" sz="4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FileTime</a:t>
                      </a:r>
                      <a:endParaRPr lang="en-PH" sz="40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Files.getLastModifiedTime</a:t>
                      </a:r>
                      <a:endParaRPr lang="en-PH" sz="40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16814"/>
                  </a:ext>
                </a:extLst>
              </a:tr>
              <a:tr h="1007167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</a:t>
                      </a:r>
                      <a:r>
                        <a:rPr lang="en-PH" sz="40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lastAccessTime</a:t>
                      </a:r>
                      <a:r>
                        <a:rPr lang="en-PH" sz="4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FileTime</a:t>
                      </a:r>
                      <a:endParaRPr lang="en-PH" sz="40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40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01670"/>
                  </a:ext>
                </a:extLst>
              </a:tr>
              <a:tr h="1075620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</a:t>
                      </a:r>
                      <a:r>
                        <a:rPr lang="en-PH" sz="40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creationTime</a:t>
                      </a:r>
                      <a:r>
                        <a:rPr lang="en-PH" sz="4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FileTime</a:t>
                      </a:r>
                      <a:endParaRPr lang="en-PH" sz="40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40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35269"/>
                  </a:ext>
                </a:extLst>
              </a:tr>
              <a:tr h="96807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"size"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Long</a:t>
                      </a:r>
                      <a:endParaRPr lang="en-PH" sz="40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Files.size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72705"/>
                  </a:ext>
                </a:extLst>
              </a:tr>
              <a:tr h="85020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"isRegularFile"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PH" sz="40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Files.isRegularFile</a:t>
                      </a:r>
                      <a:endParaRPr lang="en-PH" sz="40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624667"/>
                  </a:ext>
                </a:extLst>
              </a:tr>
              <a:tr h="99248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"isDirectory"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PH" sz="40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Files.isDirectory</a:t>
                      </a:r>
                      <a:endParaRPr lang="en-PH" sz="40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537689"/>
                  </a:ext>
                </a:extLst>
              </a:tr>
              <a:tr h="94985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"isSymbolicLink"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PH" sz="40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Files.isSymbolicLink</a:t>
                      </a:r>
                      <a:endParaRPr lang="en-PH" sz="40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91997"/>
                  </a:ext>
                </a:extLst>
              </a:tr>
              <a:tr h="866687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"isOther"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PH" sz="40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40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301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135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2023-08-15T01:38:04Z</dcterms:modified>
</cp:coreProperties>
</file>