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457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transient modifier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</a:t>
            </a:r>
            <a:r>
              <a:rPr lang="en-US"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Change - Part 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transient modifier is used to indicate that a field should not be serialized.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useful for variables that contain sensitive information, or just variables that don't need to be persisted, for other reasons.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2023-09-04T03:07:03Z</dcterms:modified>
</cp:coreProperties>
</file>