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7" r:id="rId2"/>
    <p:sldId id="279" r:id="rId3"/>
    <p:sldId id="280" r:id="rId4"/>
    <p:sldId id="281" r:id="rId5"/>
    <p:sldId id="282" r:id="rId6"/>
    <p:sldId id="283" r:id="rId7"/>
    <p:sldId id="284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2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82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04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76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5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81663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Concurrency and Threads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unit of execution, that has its own memory space.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terms process and application are often used interchangeably, and I've done that myself, and will again in this section.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96379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 memory space = Heap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application has its own memory space, also known as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heap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heap isn't shared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between two applications or two processes, they each have their own.</a:t>
            </a:r>
          </a:p>
        </p:txBody>
      </p:sp>
    </p:spTree>
    <p:extLst>
      <p:ext uri="{BB962C8B-B14F-4D97-AF65-F5344CB8AC3E}">
        <p14:creationId xmlns:p14="http://schemas.microsoft.com/office/powerpoint/2010/main" val="250283383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9679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Thread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thread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single unit of execution, within a process.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process can have multiple threads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application has at least one thread, and that's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main thread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code will run on the main thread.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also have our code run in other threads, which we can explicitly create and start.</a:t>
            </a:r>
          </a:p>
        </p:txBody>
      </p:sp>
    </p:spTree>
    <p:extLst>
      <p:ext uri="{BB962C8B-B14F-4D97-AF65-F5344CB8AC3E}">
        <p14:creationId xmlns:p14="http://schemas.microsoft.com/office/powerpoint/2010/main" val="147299739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6033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Threads Share Process Memory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a thread doesn't require as many resources as creating a process does.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thread created by a process, shares that process's memory space, the heap.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can cause big problems with your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26423647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36322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Threads also have Stack Memory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thread's got what's called a thread stack.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memory, that only a single thread, will have access to.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Java application runs as a single process, and each process can then have multiple threads within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process has a heap, and every thread has a thread stack.</a:t>
            </a:r>
          </a:p>
        </p:txBody>
      </p:sp>
    </p:spTree>
    <p:extLst>
      <p:ext uri="{BB962C8B-B14F-4D97-AF65-F5344CB8AC3E}">
        <p14:creationId xmlns:p14="http://schemas.microsoft.com/office/powerpoint/2010/main" val="132950896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098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use multiple threads?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the most common reasons, is to offload long running tasks.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 of tying up the main thread, we can create additional threads, to execute tasks that might take a long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frees up the main thread so that it can continue working, and executing, and being responsive to the user.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also might use multiple threads to process large amounts of data, which can improve performance, of data intensive operations.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web server, is another use case for many threads, allowing multiple connections and requests to be handled,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73223803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3372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Concurrency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Concurrency, refers to an application doing more than one thing at a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Concurrency allows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different parts of a program to make progress independently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often leading to better resource utilization, and improved performance.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task doesn't have to complete, before another one can start,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multiple threads can make incremental progress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71533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448</Words>
  <Application>Microsoft Office PowerPoint</Application>
  <PresentationFormat>Custom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2023-09-05T03:48:54Z</dcterms:modified>
</cp:coreProperties>
</file>