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4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6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7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3246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Threads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Threads and Thread Basics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 are the fundamental building blocks, to support concurrency, in a Java application.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essential, because they allow us to perform multiple tasks simultaneously, within a single process.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5253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java.util.Thread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Threads and Thread Basics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4873121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this class implements the Runnable interface,  which has a single abstract method, the run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instance of a thread has some state.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fields displayed here are all encapsulated and this includes thread group, a name, a priority, a status, and a thread id.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thread can be constructed with no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be constructed by passing a Runnable instance to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method is the run method, which has to be overridden, since it's declared abstract on the Runnable interface.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0BBA9D1-229C-8E25-B39D-22CA782837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6" t="1218" r="7790" b="2466"/>
          <a:stretch/>
        </p:blipFill>
        <p:spPr>
          <a:xfrm>
            <a:off x="26455243" y="3077380"/>
            <a:ext cx="9279925" cy="144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192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7815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Priority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Threads and Thread Basics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65624"/>
            <a:ext cx="34782670" cy="1506287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 priority is a value from 1 to 10.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Thread class has three pre-defined priorities, included as constants.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Higher-priority threads have a better chance of being scheduled, by a thread scheduler, over the lower-priority threads.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priority behavior can vary across different operating systems and  JVM implementations.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this priority as more of a suggestion, to the thread management process.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AA9D7B-1FA4-DA9B-DF98-70CF1E221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8827"/>
              </p:ext>
            </p:extLst>
          </p:nvPr>
        </p:nvGraphicFramePr>
        <p:xfrm>
          <a:off x="952499" y="6420880"/>
          <a:ext cx="34782670" cy="407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40761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Thread.MIN_PRIORITY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= 1 (low)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Thread.NORM_PRIORITY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 = 5 (default)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Thread.MAX_PRIORITY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= 10 (high)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27983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583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 Thread Instance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Threads and Thread Basics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 the Thread class, and create an instance of this new subclass.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instance of Thread, and pass it any instance that implements the Runnable interface.  This includes passing a lambda expression.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an Executor, to create one or more threads for you.</a:t>
            </a:r>
          </a:p>
        </p:txBody>
      </p:sp>
    </p:spTree>
    <p:extLst>
      <p:ext uri="{BB962C8B-B14F-4D97-AF65-F5344CB8AC3E}">
        <p14:creationId xmlns:p14="http://schemas.microsoft.com/office/powerpoint/2010/main" val="65417903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341</Words>
  <Application>Microsoft Office PowerPoint</Application>
  <PresentationFormat>Custom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2023-09-04T10:01:32Z</dcterms:modified>
</cp:coreProperties>
</file>