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517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java.util.concurrency.atomic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Java concurrency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one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java.util.concurrency.atomic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small toolkit of classes that support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lock-free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thread-safe programming on single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lock-free so important?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classes can significantly improve the performance of concurrent applications, especially in high-throughput systems.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1277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Atomic Classes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Java concurrency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05358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java.util.concurrent.atomic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has several atomic classes as shown on this slide, including atomic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each of these cases, an instance of one of these classes can be updated atomically.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me encourage you to review this toolkit, if you're working on concurrent applications.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D54CB7-F077-973F-40C8-84FFADCB6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12620"/>
              </p:ext>
            </p:extLst>
          </p:nvPr>
        </p:nvGraphicFramePr>
        <p:xfrm>
          <a:off x="22032554" y="4285904"/>
          <a:ext cx="13702614" cy="7811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8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64883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7974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Element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of Elements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907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AtomicBoolean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907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AtomicInteger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AtomicIntegerArray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72977"/>
                  </a:ext>
                </a:extLst>
              </a:tr>
              <a:tr h="15161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AtomicLong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AtomicLongArray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84753"/>
                  </a:ext>
                </a:extLst>
              </a:tr>
              <a:tr h="15161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AtomicReference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AtomicReferenceArray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7804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144</Words>
  <Application>Microsoft Office PowerPoint</Application>
  <PresentationFormat>Custom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2023-10-24T10:05:25Z</dcterms:modified>
</cp:coreProperties>
</file>