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5974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Parallel Streams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Parallel Streams, Ordering, Reducing and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not always a straightforward decision, whether to use parallel operations or not.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29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2023-10-20T06:35:21Z</dcterms:modified>
</cp:coreProperties>
</file>