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ev.mysql.com/downloads/" TargetMode="External"/><Relationship Id="rId4" Type="http://schemas.openxmlformats.org/officeDocument/2006/relationships/hyperlink" Target="http://dev.mysq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691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Installation for Windows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Installation for Windows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357521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Download MySQL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to: </a:t>
            </a: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http://dev.mysql.com/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Downloads Tab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for: MySQL Community (GPL) Downloads (</a:t>
            </a: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https://dev.mysql.com/downloads/</a:t>
            </a: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from Following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2C074C-7EC5-B1FA-098D-0B074B602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50109"/>
              </p:ext>
            </p:extLst>
          </p:nvPr>
        </p:nvGraphicFramePr>
        <p:xfrm>
          <a:off x="15310023" y="4285904"/>
          <a:ext cx="20425146" cy="982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314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60200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774942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Download Option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52405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Windows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 Installer for Windows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304070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Mac (Please go to Mac Install Video)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 Community Server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  <a:tr h="4094095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Linux (Please go to Linux Install Video)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1500" indent="-571500" algn="l" fontAlgn="t"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 Yum Repository</a:t>
                      </a:r>
                    </a:p>
                    <a:p>
                      <a:pPr marL="751500" indent="-571500" algn="l" fontAlgn="t"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 APT Repository</a:t>
                      </a:r>
                    </a:p>
                    <a:p>
                      <a:pPr marL="751500" indent="-571500" algn="l" fontAlgn="t"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 SUSE Repository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7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90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2023-11-06T02:50:08Z</dcterms:modified>
</cp:coreProperties>
</file>