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10306"/>
            <a:ext cx="34828445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8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many advantages over the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Precompilation</a:t>
            </a:r>
            <a:endParaRPr lang="en-US" sz="6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Parameterized Queries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 Reuse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Type Conversion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Readability and Maintainability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Safety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2023-11-29T05:26:32Z</dcterms:modified>
</cp:coreProperties>
</file>