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842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Relationship Diagram (ERD)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MySQL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WorkBench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create and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a music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26225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Entity Relationship Diagram is similar to a Class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Entity is a table in this case, so all three tables are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Relationships are shown with connector lines, which describe how two tables, or entities relate, to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another.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of the relationships shown on this diagram are one to many, or many to one, depending on how you look at it.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4E99F8-A9D6-5370-9F11-9F3B3D2694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4141" r="2490" b="4839"/>
          <a:stretch/>
        </p:blipFill>
        <p:spPr>
          <a:xfrm>
            <a:off x="19510747" y="4819591"/>
            <a:ext cx="16224421" cy="11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2023-11-07T16:12:44Z</dcterms:modified>
</cp:coreProperties>
</file>