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417E4-5377-94D7-BA77-32BAA47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F06B0-DC0B-25A3-F404-4DBD2E4C3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42963-5C6B-049E-1308-7D3A49138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562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Communicating with TCP/IP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Simple Client-Server Connection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it's so common, I'll start by using TCP/IP client server examples in the next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means, I'll use a reliable two-way communication link between the client and the server.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end of the last video I talked about the fact that I'll need to write two applications, to demonstrate how to do network coding.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application will be the server, the other will be the client.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A9E6-A6AF-71B7-045A-71F840435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4040CE5-F465-0A4B-591B-5ADFA8C0AFC9}"/>
              </a:ext>
            </a:extLst>
          </p:cNvPr>
          <p:cNvSpPr/>
          <p:nvPr/>
        </p:nvSpPr>
        <p:spPr>
          <a:xfrm>
            <a:off x="952498" y="459786"/>
            <a:ext cx="279307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Typical TCP/IP Client-Server Interaction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EFBD944-16BF-ACE0-1534-DCB9B333C28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77ABB27-B2C0-B961-42CE-AB541DE6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9BA5C06-07B4-1E2A-90CB-15AAE66710C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EC737B-F9CE-F819-E430-FCFC34345BE2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Simple Client-Server Connection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95DB4-FC61-910C-10F6-0B26AAEC881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Server needs to first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bind it to a port.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Server calls accept()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returns a Socket when a client connects.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Client creates a Socket using a constructor that takes a host and port.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Server and Client use their respective sockets to exchange data.</a:t>
            </a:r>
          </a:p>
        </p:txBody>
      </p:sp>
    </p:spTree>
    <p:extLst>
      <p:ext uri="{BB962C8B-B14F-4D97-AF65-F5344CB8AC3E}">
        <p14:creationId xmlns:p14="http://schemas.microsoft.com/office/powerpoint/2010/main" val="6068530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173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2024-02-14T16:03:31Z</dcterms:modified>
</cp:coreProperties>
</file>