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80" r:id="rId3"/>
    <p:sldId id="279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8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2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send to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sendAsync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Asynchronous Request,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I've got an example of calling the send method on the left,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sendAsync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the right.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6EC37A-504D-73EB-7F3A-717E32E16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18191"/>
              </p:ext>
            </p:extLst>
          </p:nvPr>
        </p:nvGraphicFramePr>
        <p:xfrm>
          <a:off x="952498" y="6746789"/>
          <a:ext cx="34782668" cy="287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73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031393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35676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Synchronous send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Asynchronous send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4344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HttpResponse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&lt;String&gt; response = </a:t>
                      </a: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client.send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b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</a:b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request, </a:t>
                      </a: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HttpResponse.BodyHandlers.ofString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());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CompletableFuture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HttpResponse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&lt;String&gt;&gt; </a:t>
                      </a: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responseFuture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= </a:t>
                      </a: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client.sendAsync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b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</a:b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request, </a:t>
                      </a:r>
                      <a:r>
                        <a:rPr lang="en-PH" sz="35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HttpResponse.BodyHandlers.ofString</a:t>
                      </a:r>
                      <a:r>
                        <a:rPr lang="en-PH" sz="35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());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037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sendAsync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Asynchronous Request,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 saw on the previous slide, the return type is different for these two methods.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covered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in the concurrent programming section, and said it represents a result, of an asynchronous computation.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6EC37A-504D-73EB-7F3A-717E32E16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34217"/>
              </p:ext>
            </p:extLst>
          </p:nvPr>
        </p:nvGraphicFramePr>
        <p:xfrm>
          <a:off x="952500" y="5931241"/>
          <a:ext cx="34782668" cy="474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124">
                  <a:extLst>
                    <a:ext uri="{9D8B030D-6E8A-4147-A177-3AD203B41FA5}">
                      <a16:colId xmlns:a16="http://schemas.microsoft.com/office/drawing/2014/main" val="1140751902"/>
                    </a:ext>
                  </a:extLst>
                </a:gridCol>
                <a:gridCol w="120972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87125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515025">
                  <a:extLst>
                    <a:ext uri="{9D8B030D-6E8A-4147-A177-3AD203B41FA5}">
                      <a16:colId xmlns:a16="http://schemas.microsoft.com/office/drawing/2014/main" val="3361078164"/>
                    </a:ext>
                  </a:extLst>
                </a:gridCol>
              </a:tblGrid>
              <a:tr h="1235676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invocation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parameters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5465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Synchronous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HttpResponse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response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send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HttpRequest, BodyHandler&lt;T&gt;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75465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Asynchronous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CompletableFuture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HttpResponse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sendAsync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HttpRequest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BodyHandler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6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9295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Asynchronous Request,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2132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Future is an interface, which the concrete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implements.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specifically extends Future's capabilities to support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aysnchronous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processing.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Officially, the Java API states:</a:t>
            </a:r>
          </a:p>
          <a:p>
            <a:pPr marL="1800000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Future that may be explicitly completed (by setting its value and status),</a:t>
            </a:r>
          </a:p>
          <a:p>
            <a:pPr marL="1800000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may be used as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CompletionStage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supporting dependent functions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actions that trigger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upon its completion.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promise of a future result.</a:t>
            </a:r>
          </a:p>
        </p:txBody>
      </p:sp>
    </p:spTree>
    <p:extLst>
      <p:ext uri="{BB962C8B-B14F-4D97-AF65-F5344CB8AC3E}">
        <p14:creationId xmlns:p14="http://schemas.microsoft.com/office/powerpoint/2010/main" val="10650639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487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Callback?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Asynchronous Request,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callback is a general programming concept, which describes passing a function as an argument to another function.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gets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later, in the future,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when a specific event occurs.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don't get executed, if they're used as method arguments, until the method is invoked.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Similarly, callbacks don't get executed until a certain stage, or triggering event occurs.</a:t>
            </a:r>
          </a:p>
        </p:txBody>
      </p:sp>
    </p:spTree>
    <p:extLst>
      <p:ext uri="{BB962C8B-B14F-4D97-AF65-F5344CB8AC3E}">
        <p14:creationId xmlns:p14="http://schemas.microsoft.com/office/powerpoint/2010/main" val="1738575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353</Words>
  <Application>Microsoft Office PowerPoint</Application>
  <PresentationFormat>Custom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2024-03-19T06:58:17Z</dcterms:modified>
</cp:coreProperties>
</file>